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256" r:id="rId3"/>
    <p:sldId id="278" r:id="rId4"/>
    <p:sldId id="281" r:id="rId5"/>
    <p:sldId id="284" r:id="rId6"/>
    <p:sldId id="285" r:id="rId7"/>
    <p:sldId id="286" r:id="rId8"/>
    <p:sldId id="287" r:id="rId9"/>
    <p:sldId id="288" r:id="rId10"/>
    <p:sldId id="279" r:id="rId11"/>
    <p:sldId id="280" r:id="rId12"/>
    <p:sldId id="283" r:id="rId13"/>
    <p:sldId id="290" r:id="rId14"/>
    <p:sldId id="282" r:id="rId15"/>
    <p:sldId id="28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911"/>
    <a:srgbClr val="31735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7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47C79-29F8-482C-9838-BB72AC04EDE0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E2397-3865-42E8-9849-A4DBFCA50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E2397-3865-42E8-9849-A4DBFCA503A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E2397-3865-42E8-9849-A4DBFCA503A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4913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199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7352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4681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777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2060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9312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698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1915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146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45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5BA71-30B6-42EC-B889-08B74D6E269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5A105-3246-44C7-A871-86659477E0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297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12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Relationship Id="rId14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WhatsApp Image 2023-03-30 at 08.38.2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686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56492"/>
          </a:xfrm>
          <a:prstGeom prst="frame">
            <a:avLst/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677" y="152401"/>
            <a:ext cx="1188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ВНУРИКОЛЛЕДЖНЫХ  КОНКУРСАХ  ПРОФЕССИОНАЛЬНОГО МАСТЕРСТВА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3" descr="C:\Users\Admin\Documents\WhatsApp Image 2023-03-04 at 11.22.5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907" y="867506"/>
            <a:ext cx="3423138" cy="2391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Users\Admin\Documents\WhatsApp Image 2023-03-04 at 11.20.2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1" y="3528646"/>
            <a:ext cx="3845168" cy="2795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5" descr="C:\Users\Admin\Documents\WhatsApp Image 2023-03-04 at 11.27.34.jpeg"/>
          <p:cNvPicPr>
            <a:picLocks noChangeAspect="1" noChangeArrowheads="1"/>
          </p:cNvPicPr>
          <p:nvPr/>
        </p:nvPicPr>
        <p:blipFill>
          <a:blip r:embed="rId4"/>
          <a:srcRect t="35929" r="3750"/>
          <a:stretch>
            <a:fillRect/>
          </a:stretch>
        </p:blipFill>
        <p:spPr bwMode="auto">
          <a:xfrm>
            <a:off x="4021016" y="874816"/>
            <a:ext cx="3763107" cy="2454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Admin\Desktop\с телефоны\IMG-20230217-WA0029.jpg"/>
          <p:cNvPicPr>
            <a:picLocks noChangeAspect="1" noChangeArrowheads="1"/>
          </p:cNvPicPr>
          <p:nvPr/>
        </p:nvPicPr>
        <p:blipFill>
          <a:blip r:embed="rId5"/>
          <a:srcRect l="1377" t="19487" b="24896"/>
          <a:stretch>
            <a:fillRect/>
          </a:stretch>
        </p:blipFill>
        <p:spPr bwMode="auto">
          <a:xfrm>
            <a:off x="246184" y="3563815"/>
            <a:ext cx="3470031" cy="2790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Admin\Desktop\с телефоны\20221110_123507.jpg"/>
          <p:cNvPicPr>
            <a:picLocks noChangeAspect="1" noChangeArrowheads="1"/>
          </p:cNvPicPr>
          <p:nvPr/>
        </p:nvPicPr>
        <p:blipFill>
          <a:blip r:embed="rId6" cstate="print"/>
          <a:srcRect l="14615"/>
          <a:stretch>
            <a:fillRect/>
          </a:stretch>
        </p:blipFill>
        <p:spPr bwMode="auto">
          <a:xfrm>
            <a:off x="8170985" y="902676"/>
            <a:ext cx="3681046" cy="2485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Admin\Desktop\с телефоны\20221114_131444.jpg"/>
          <p:cNvPicPr>
            <a:picLocks noChangeAspect="1" noChangeArrowheads="1"/>
          </p:cNvPicPr>
          <p:nvPr/>
        </p:nvPicPr>
        <p:blipFill>
          <a:blip r:embed="rId7" cstate="print"/>
          <a:srcRect t="2051" r="21923"/>
          <a:stretch>
            <a:fillRect/>
          </a:stretch>
        </p:blipFill>
        <p:spPr bwMode="auto">
          <a:xfrm>
            <a:off x="8159260" y="3528646"/>
            <a:ext cx="3716217" cy="2836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56492"/>
          </a:xfrm>
          <a:prstGeom prst="frame">
            <a:avLst/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677" y="0"/>
            <a:ext cx="1188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ЧЕМПИОНАТ 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3" descr="C:\Users\Admin\Desktop\защита 2ШТ-20\фото защита маляр 2022г\20220531_111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553" y="820615"/>
            <a:ext cx="1535724" cy="2785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C:\Users\Admin\Desktop\защита 2ШТ-20\фото защита маляр 2022г\20220531_114511.jpg"/>
          <p:cNvPicPr>
            <a:picLocks noChangeAspect="1" noChangeArrowheads="1"/>
          </p:cNvPicPr>
          <p:nvPr/>
        </p:nvPicPr>
        <p:blipFill>
          <a:blip r:embed="rId3" cstate="print"/>
          <a:srcRect l="29167"/>
          <a:stretch>
            <a:fillRect/>
          </a:stretch>
        </p:blipFill>
        <p:spPr bwMode="auto">
          <a:xfrm>
            <a:off x="4644149" y="820615"/>
            <a:ext cx="1639420" cy="2761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5" descr="C:\Users\Admin\Desktop\защита 2ШТ-20\фото защита маляр 2022г\20220531_114514.jpg"/>
          <p:cNvPicPr>
            <a:picLocks noChangeAspect="1" noChangeArrowheads="1"/>
          </p:cNvPicPr>
          <p:nvPr/>
        </p:nvPicPr>
        <p:blipFill>
          <a:blip r:embed="rId4" cstate="print"/>
          <a:srcRect l="26389"/>
          <a:stretch>
            <a:fillRect/>
          </a:stretch>
        </p:blipFill>
        <p:spPr bwMode="auto">
          <a:xfrm>
            <a:off x="6381006" y="820615"/>
            <a:ext cx="1778254" cy="2785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6" descr="C:\Users\Admin\Desktop\защита 2ШТ-20\фото защита маляр 2022г\20220607_0901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9643" y="797169"/>
            <a:ext cx="1928826" cy="2831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7" descr="C:\Users\Admin\Desktop\защита 2ШТ-20\фото защита маляр 2022г\20220607_0932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92862" y="797170"/>
            <a:ext cx="1899138" cy="2813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8" descr="C:\Users\Admin\Desktop\защита 2ШТ-20\фото защита маляр 2022г\20220607_1057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774468"/>
            <a:ext cx="1839375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9" descr="C:\Users\Admin\Desktop\защита 2ШТ-20\фото защита маляр 2022г\20220607_11245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10861" y="3797913"/>
            <a:ext cx="2039815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0" descr="C:\Users\Admin\Desktop\защита 2ШТ-20\фото защита маляр 2022г\20220607_1155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09291" y="3797912"/>
            <a:ext cx="2016369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1" descr="C:\Users\Admin\Desktop\защита 2ШТ-20\фото защита маляр 2022г\20220608_10163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9446" y="3809635"/>
            <a:ext cx="1781907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2" descr="C:\Users\Admin\Documents\00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971691" y="3809999"/>
            <a:ext cx="2051539" cy="2836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" descr="C:\Users\Admin\Documents\бббббб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105293" y="3856891"/>
            <a:ext cx="2086708" cy="2778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Admin\Documents\WhatsApp Image 2023-04-19 at 09.23.53.jpe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844062"/>
            <a:ext cx="1477108" cy="2754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Admin\Documents\WhatsApp Image 2023-04-19 at 14.30.13.jpeg"/>
          <p:cNvPicPr>
            <a:picLocks noChangeAspect="1" noChangeArrowheads="1"/>
          </p:cNvPicPr>
          <p:nvPr/>
        </p:nvPicPr>
        <p:blipFill>
          <a:blip r:embed="rId14" cstate="print"/>
          <a:srcRect l="15574"/>
          <a:stretch>
            <a:fillRect/>
          </a:stretch>
        </p:blipFill>
        <p:spPr bwMode="auto">
          <a:xfrm>
            <a:off x="1524000" y="808892"/>
            <a:ext cx="1430215" cy="2838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56492"/>
          </a:xfrm>
          <a:prstGeom prst="frame">
            <a:avLst/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2192000" cy="70788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КРУЖКОВАЯ РАБОТА </a:t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dmin\Desktop\с телефоны\Sent\IMG-20230309-WA0006.jpg"/>
          <p:cNvPicPr>
            <a:picLocks noChangeAspect="1" noChangeArrowheads="1"/>
          </p:cNvPicPr>
          <p:nvPr/>
        </p:nvPicPr>
        <p:blipFill>
          <a:blip r:embed="rId2"/>
          <a:srcRect t="11966"/>
          <a:stretch>
            <a:fillRect/>
          </a:stretch>
        </p:blipFill>
        <p:spPr bwMode="auto">
          <a:xfrm>
            <a:off x="6213230" y="785446"/>
            <a:ext cx="2074985" cy="2872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Admin\Desktop\с телефоны\Sent\IMG-20230417-WA0026.jpg"/>
          <p:cNvPicPr>
            <a:picLocks noChangeAspect="1" noChangeArrowheads="1"/>
          </p:cNvPicPr>
          <p:nvPr/>
        </p:nvPicPr>
        <p:blipFill>
          <a:blip r:embed="rId3" cstate="print"/>
          <a:srcRect t="27521" r="15378"/>
          <a:stretch>
            <a:fillRect/>
          </a:stretch>
        </p:blipFill>
        <p:spPr bwMode="auto">
          <a:xfrm>
            <a:off x="1" y="3997570"/>
            <a:ext cx="2028092" cy="2860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Admin\Desktop\с телефоны\Sent\IMG-20230306-WA0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4987" y="3974123"/>
            <a:ext cx="2110151" cy="2883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Admin\Desktop\с телефоны\Sent\IMG-20211228-WA00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3985846"/>
            <a:ext cx="1969477" cy="2872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Admin\Desktop\с телефоны\20220519_130501.jpg"/>
          <p:cNvPicPr>
            <a:picLocks noChangeAspect="1" noChangeArrowheads="1"/>
          </p:cNvPicPr>
          <p:nvPr/>
        </p:nvPicPr>
        <p:blipFill>
          <a:blip r:embed="rId6" cstate="print"/>
          <a:srcRect l="13974"/>
          <a:stretch>
            <a:fillRect/>
          </a:stretch>
        </p:blipFill>
        <p:spPr bwMode="auto">
          <a:xfrm>
            <a:off x="0" y="785446"/>
            <a:ext cx="2004646" cy="290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Admin\Desktop\с телефоны\фото 12апреля\50a819003aa1456a88dd251453ee8f7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70277" y="785444"/>
            <a:ext cx="3821723" cy="6072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Users\Admin\Desktop\с телефоны\фото 12апреля\20230314_1249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74985" y="797169"/>
            <a:ext cx="2074983" cy="2883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 descr="C:\Users\Admin\Desktop\с телефоны\фото 12апреля\20230407_12185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32031" y="797169"/>
            <a:ext cx="1891810" cy="2872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5" descr="C:\Users\Admin\Desktop\с телефоны\IMG-20230418-WA002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36677" y="3974123"/>
            <a:ext cx="2010874" cy="2883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09600"/>
          </a:xfrm>
          <a:prstGeom prst="frame">
            <a:avLst/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12192000" cy="5232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Подготовка студентов на НПК</a:t>
            </a:r>
            <a:endParaRPr lang="ru-RU" sz="2800" dirty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5138" y="1043355"/>
            <a:ext cx="3352800" cy="5205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647" y="1043353"/>
            <a:ext cx="3294184" cy="5122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16459" r="13716"/>
          <a:stretch>
            <a:fillRect/>
          </a:stretch>
        </p:blipFill>
        <p:spPr bwMode="auto">
          <a:xfrm>
            <a:off x="7807568" y="1031631"/>
            <a:ext cx="3821723" cy="5240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4783015" y="0"/>
            <a:ext cx="7408985" cy="6858000"/>
          </a:xfrm>
          <a:prstGeom prst="frame">
            <a:avLst>
              <a:gd name="adj1" fmla="val 1212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C:\Users\Admin\Documents\WhatsApp Image 2023-04-19 at 14.38.3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569" y="175846"/>
            <a:ext cx="4583722" cy="6518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876799" y="140678"/>
            <a:ext cx="717452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Приходите к нам учиться! Для выпускников девятых классов, которые уже сегодня думают о будущем, мы предлагаем не терять время и получить перспективную профессию в стенах Глубоковского технического колледжа. Ваш ребенок заканчивает школу в этом году? Не знает, кем быть и куда пойти учиться? Какая профессия приведет его к успешной жизни? Почему у нас? Ответ прост. Что больше всего ценят работодатели? Опыт работы! Практической подготовке студентов в колледже уделяется приоритетное внимание. </a:t>
            </a: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3692769" y="2708030"/>
            <a:ext cx="5545016" cy="1254369"/>
          </a:xfrm>
          <a:prstGeom prst="frame">
            <a:avLst>
              <a:gd name="adj1" fmla="val 6926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76799" y="140678"/>
            <a:ext cx="7174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63108" y="2919046"/>
            <a:ext cx="5416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628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738554" y="539262"/>
            <a:ext cx="10808677" cy="5673969"/>
          </a:xfrm>
          <a:prstGeom prst="frame">
            <a:avLst>
              <a:gd name="adj1" fmla="val 207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cuments\WhatsApp Image 2023-03-30 at 08.38.2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12192000" cy="7010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cuments\WhatsApp Image 2023-03-30 at 08.38.27.jpeg"/>
          <p:cNvPicPr>
            <a:picLocks noChangeAspect="1" noChangeArrowheads="1"/>
          </p:cNvPicPr>
          <p:nvPr/>
        </p:nvPicPr>
        <p:blipFill>
          <a:blip r:embed="rId2"/>
          <a:srcRect r="66154"/>
          <a:stretch>
            <a:fillRect/>
          </a:stretch>
        </p:blipFill>
        <p:spPr bwMode="auto">
          <a:xfrm>
            <a:off x="1" y="1"/>
            <a:ext cx="4079630" cy="66938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91354" y="0"/>
            <a:ext cx="8100646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ОБЩАЯ ХАРАКТЕРИСТИКА ПРОФЕССИИ Мастер отделочных строительных работ  –  квалифицированный рабочий широкого профиля, занятый на строительстве жилищных, гражданских и производственных объектов, а также на облицовке поверхностей зданий и сооружений, малярных работах. </a:t>
            </a:r>
          </a:p>
          <a:p>
            <a:r>
              <a:rPr lang="ru-RU" sz="2400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Деятельность мастера отделочных строительных  работ  ... — устройство наливных стяжек полов; — отделка поверхностей гипсокартонными листами; — производство монтажа и ремонта фасадных теплоизоляционных композиционных систем; — выполнение облицовочных работ внутренних и наружных поверхностей зданий и сооружений; — устройство тротуарной плитки; — устройство плиточных декоративных и художественных.</a:t>
            </a:r>
          </a:p>
          <a:p>
            <a:r>
              <a:rPr lang="ru-RU" sz="2400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Срок обучения 2 года 10 месяцев: 1курс —общеобразовательные дисциплины; 2курс; 3курс по профессии Чему научат?</a:t>
            </a: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7502769" y="6236677"/>
            <a:ext cx="316523" cy="621323"/>
          </a:xfrm>
          <a:prstGeom prst="downArrow">
            <a:avLst/>
          </a:prstGeom>
          <a:solidFill>
            <a:srgbClr val="31735A"/>
          </a:solidFill>
          <a:ln>
            <a:solidFill>
              <a:srgbClr val="3173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656492"/>
          </a:xfrm>
          <a:prstGeom prst="frame">
            <a:avLst/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79938"/>
            <a:ext cx="12192000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ПМ02 ПОДГОТОВКА РАЗЛИЧНЫХ ПОВЕРХНОСТЕЙ ЗДАНИЙ И СООРУЖЕНИЙ К ОШТУКАТУРИВАНИЮ И ОКРАСКЕ РУЧНЫМ И МЕХАНИЗИРОВАННЫМ СПОСОБОМ: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2.1 Подготовить поверхности к штукатурке и покраске;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2.2 Готовят штукатурные растворы и смеси;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2.3 Выполнить штукатурные работы по отделке внутренних и наружных поверхностей зданий и сооружений;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2.4 Выполнять штукатурные  работ по отделке внутренних и наружных поверхностей зданий и сооружений механизированным способом.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ПМ03 ВЫПОЛНЕНИЕ НАЛИВНЫХ СТЯЖЕК ПОЛА РУЧНЫМ И МЕХАНИЗИРОВАННЫМ СПОСОБОМ: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3.1 Подготовить основания для заливку полов;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3.2 Приготовить растворы для стяжки наливного пола;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3.3 Выполнить работу по устройству наливных полов и оснований под пол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ПМ04 ВЫПОЛНЕНИЕ ТЕПЛОИЗОЛЯЦИОННОЙ КОНСТРУКЦИИ ФАСАДА С НАНЕСЕНИЕМ СОСТАВОВ РУЧНЫМ И МЕХАНИЗИРОВАННЫМ СПОСОБОМ: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4.1 Перед монтажом фасадных систем теплоизоляционных конструкций подготовить основания стен;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4.2 Подготовка штукатурных и штукатурно</a:t>
            </a:r>
            <a:r>
              <a:rPr lang="ru-RU" b="1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клеевых растворов и смесей для устройства СФТК;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4.3 Приклеивать теплоизоляционные плиты и их дополнительное механическое крепление;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4.4 Приклеивать теплоизоляционные плиты и их дополнительное механическое крепление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ПМ05 ВЫПОЛНЕНИЕ МОНТАЖА КАРКАСНО</a:t>
            </a:r>
            <a:r>
              <a:rPr lang="ru-RU" b="1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ОБЛИЦОВОЧНЫХ КОНСТРУКЦИЙ: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5.1 Выполнить конструкции каркасно</a:t>
            </a:r>
            <a:r>
              <a:rPr lang="ru-RU" b="1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облицовочных конструкций;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5.2 Выполнение монтажа каркасно</a:t>
            </a:r>
            <a:r>
              <a:rPr lang="ru-RU" b="1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облицовочных конструкций; </a:t>
            </a:r>
          </a:p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5.3 Выполнение конструкции каркасно</a:t>
            </a:r>
            <a:r>
              <a:rPr lang="ru-RU" b="1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облицовочных конструкций сложной геометрической формы</a:t>
            </a:r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" y="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ПЛАН УЧЕБНОГО ПРОЦЕССА НА  2 КУРС  3W07320105-КВАЛИФИКАЦИЯ МАСТЕР ОТДЕЛОЧНЫХ СТРОИТЕЛЬНЫХ РАБОТ</a:t>
            </a:r>
            <a:endParaRPr lang="ru-RU" dirty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937846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5785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984739"/>
            <a:ext cx="983705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ПМ06 ВЫПОЛНЕНИЕ МОНТАЖА КАРКАСНО-ОБЛИЦОВОЧНЫХ КОНСТРУКЦИЙ: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6.1Подготовка и выравнивание поверхностей перед покраской и оклейкой обоями;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6.2 Выполнение работ средней сложности при окраске и оклеивании поверхностей;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6.3 Выполнение сложных работ по декоративной отделке и ремонту поверхностей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ПМ07 ВЫПОЛНЕНИЕ РАБОТ ПО ОБЛИЦОВКЕ ПЛИТКАМИ И ПЛИТАМИ: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7.1 Ремонт внутренних и наружных поверхностей зданий, облицованных плиткой;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7.2 Облицовка внутренней поверхности зданий плиткой;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7.3 Облицовка наружных поверхностей зданий керамической плиткой, мозаикой и синтетическими материалами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ПМ08 ВЫПОЛНЕНИЕ РАБОТ ПО РЕМОНТУ ОБЫЧНОЙ ШТУКАТУРКИ И РАНЕЕ ОКРАШЕННЫХ ПОВЕРХНОСТЕЙ: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8.1 Оценка состояния и степени повреждения ремонтируемой штукатурки;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8.2 Снять отслаивающийся или поврежденный слой штукатурки и обработать раствором медного купороса;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8.3 Подготовка поврежденных участков и подготовка ремонтных растворов;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8.4 Оштукатурить поврежденные поверхности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ПЛАН УЧЕБНОГО ПРОЦЕССА НА  3 КУРС 3w07320105-КВАЛИФИКАЦИЯ МАСТЕР ОТДЕЛОЧНЫХ СТРОИТЕЛЬНЫХ РАБОТ </a:t>
            </a:r>
            <a:endParaRPr lang="ru-RU" sz="2400" dirty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726831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5785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ПМ02 ПОДГОТОВКА РАЗЛИЧНЫХ ПОВЕРХНОСТЕЙ ЗДАНИЙ И СООРУЖЕНИЙ К ОШТУКАТУРИВАНИЮ И ОКРАСКЕ РУЧНЫМ И МЕХАНИЗИРОВАННЫМ СПОСОБОМ: </a:t>
            </a:r>
          </a:p>
        </p:txBody>
      </p:sp>
      <p:sp>
        <p:nvSpPr>
          <p:cNvPr id="8" name="Рамка 7"/>
          <p:cNvSpPr/>
          <p:nvPr/>
        </p:nvSpPr>
        <p:spPr>
          <a:xfrm>
            <a:off x="0" y="3235569"/>
            <a:ext cx="12192000" cy="679939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341077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ПМ03 ВЫПОЛНЕНИЕ НАЛИВНЫХ СТЯЖЕК ПОЛА РУЧНЫМ И МЕХАНИЗИРОВАННЫМ СПОСОБОМ:</a:t>
            </a:r>
          </a:p>
        </p:txBody>
      </p:sp>
      <p:pic>
        <p:nvPicPr>
          <p:cNvPr id="1026" name="Picture 2" descr="C:\Users\Admin\Downloads\krok_i_oczyszczenie_scia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446"/>
            <a:ext cx="2016369" cy="2379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Admin\Downloads\1442604831_pod-pokrask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1661" y="785448"/>
            <a:ext cx="1875691" cy="2356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54412" b="49339"/>
          <a:stretch>
            <a:fillRect/>
          </a:stretch>
        </p:blipFill>
        <p:spPr bwMode="auto">
          <a:xfrm>
            <a:off x="2168771" y="808890"/>
            <a:ext cx="1910859" cy="2332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Admin\Documents\2018-03-30-59-59_prigotovlenie-i-proporcii-shtukaturnogo-rastvora_293x195_5d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1691" y="797169"/>
            <a:ext cx="2051540" cy="2368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Admin\Documents\2018-03-30-51-51_kak-shtukaturit-steni-cementnim-rastvorom_293x195_5d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8738" y="820619"/>
            <a:ext cx="1922586" cy="2353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8" name="Picture 2" descr="https://cs.petrovich.ru/image/9391000/original-925x925-fit.jpg"/>
          <p:cNvPicPr>
            <a:picLocks noChangeAspect="1" noChangeArrowheads="1"/>
          </p:cNvPicPr>
          <p:nvPr/>
        </p:nvPicPr>
        <p:blipFill>
          <a:blip r:embed="rId7"/>
          <a:srcRect t="16067" b="17006"/>
          <a:stretch>
            <a:fillRect/>
          </a:stretch>
        </p:blipFill>
        <p:spPr bwMode="auto">
          <a:xfrm>
            <a:off x="0" y="4021015"/>
            <a:ext cx="2227385" cy="2836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Users\Admin\Downloads\dp-39830709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09693" y="4009293"/>
            <a:ext cx="2356338" cy="28487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2" name="Picture 6" descr="C:\Users\Admin\Documents\88888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39105" y="4009292"/>
            <a:ext cx="2426680" cy="2848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Admin\Downloads\1003-0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94738" y="3997569"/>
            <a:ext cx="2321169" cy="2860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Users\Admin\Documents\хххх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624646" y="3962400"/>
            <a:ext cx="2567354" cy="2895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5" descr="C:\Users\Admin\Downloads\6036824955.jpg"/>
          <p:cNvPicPr>
            <a:picLocks noChangeAspect="1" noChangeArrowheads="1"/>
          </p:cNvPicPr>
          <p:nvPr/>
        </p:nvPicPr>
        <p:blipFill>
          <a:blip r:embed="rId12"/>
          <a:srcRect l="10967" t="4374" b="27934"/>
          <a:stretch>
            <a:fillRect/>
          </a:stretch>
        </p:blipFill>
        <p:spPr bwMode="auto">
          <a:xfrm>
            <a:off x="10222523" y="785445"/>
            <a:ext cx="1969477" cy="2379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726831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79939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3165231"/>
            <a:ext cx="12192000" cy="597877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ПМ04 ВЫПОЛНЕНИЕ ТЕПЛОИЗОЛЯЦИОННОЙ КОНСТРУКЦИИ ФАСАДА С НАНЕСЕНИЕМ СОСТАВОВ РУЧНЫМ И МЕХАНИЗИРОВАННЫМ СПОСОБОМ: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3282462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ПМ05 ВЫПОЛНЕНИЕ МОНТАЖА КАРКАСНО</a:t>
            </a:r>
            <a:r>
              <a:rPr lang="ru-RU" b="1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1B2911"/>
                </a:solidFill>
                <a:latin typeface="Times New Roman" pitchFamily="18" charset="0"/>
                <a:cs typeface="Times New Roman" pitchFamily="18" charset="0"/>
              </a:rPr>
              <a:t>ОБЛИЦОВОЧНЫХ КОНСТРУКЦИЙ: 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 l="5700" t="38269" r="16522" b="38558"/>
          <a:stretch>
            <a:fillRect/>
          </a:stretch>
        </p:blipFill>
        <p:spPr bwMode="auto">
          <a:xfrm>
            <a:off x="0" y="844062"/>
            <a:ext cx="2461846" cy="2215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 l="6128" t="41892" r="13958" b="34646"/>
          <a:stretch>
            <a:fillRect/>
          </a:stretch>
        </p:blipFill>
        <p:spPr bwMode="auto">
          <a:xfrm>
            <a:off x="2555631" y="855784"/>
            <a:ext cx="2426677" cy="2203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 t="29135" r="11394" b="35769"/>
          <a:stretch>
            <a:fillRect/>
          </a:stretch>
        </p:blipFill>
        <p:spPr bwMode="auto">
          <a:xfrm>
            <a:off x="5134709" y="797168"/>
            <a:ext cx="2203937" cy="2286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1" name="Picture 5" descr="C:\Users\Admin\Downloads\2016-02-21_1847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7262" y="785446"/>
            <a:ext cx="2356338" cy="2321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2" name="Picture 6" descr="C:\Users\Admin\Documents\444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70831" y="785446"/>
            <a:ext cx="2321169" cy="2321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97108" y="3841418"/>
            <a:ext cx="3094892" cy="2875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5" name="AutoShape 3" descr="C:\Users\Admin\Downloads\697_original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C:\Users\Admin\Documents\ьььььь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8201" y="3821722"/>
            <a:ext cx="3055121" cy="2860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8" name="AutoShape 6" descr="C:\Users\Admin\Downloads\imag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9" name="Picture 7" descr="C:\Users\Admin\Documents\ммммм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856892"/>
            <a:ext cx="2919045" cy="2860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200" name="Picture 8" descr="C:\Users\Admin\Downloads\ea03df90ff4d752c25f0f43b40624bfd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24553" y="3856893"/>
            <a:ext cx="2825261" cy="2860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515815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5785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ПМ06 ВЫПОЛНЕНИЕ МОНТАЖА КАРКАСНО-ОБЛИЦОВОЧНЫХ КОНСТРУКЦИЙ:</a:t>
            </a:r>
          </a:p>
        </p:txBody>
      </p:sp>
      <p:sp>
        <p:nvSpPr>
          <p:cNvPr id="7" name="Рамка 6"/>
          <p:cNvSpPr/>
          <p:nvPr/>
        </p:nvSpPr>
        <p:spPr>
          <a:xfrm>
            <a:off x="0" y="2919046"/>
            <a:ext cx="12192000" cy="703385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047998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ПМ07 ВЫПОЛНЕНИЕ РАБОТ ПО ОБЛИЦОВКЕ ПЛИТКАМИ И ПЛИТАМИ: </a:t>
            </a:r>
          </a:p>
        </p:txBody>
      </p:sp>
      <p:sp>
        <p:nvSpPr>
          <p:cNvPr id="8198" name="AutoShape 6" descr="C:\Users\Admin\Downloads\i (3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0" name="AutoShape 2" descr="C:\Users\Admin\Downloads\i (4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C:\Users\Admin\Downloads\i (4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C:\Users\Admin\Downloads\i (5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6" name="AutoShape 8" descr="C:\Users\Admin\Downloads\i (5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8" name="AutoShape 10" descr="C:\Users\Admin\Downloads\i (5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9" name="Picture 11" descr="C:\Users\Admin\Documents\нннн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751385"/>
            <a:ext cx="2860431" cy="2937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81" name="AutoShape 13" descr="C:\Users\Admin\Downloads\i (7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3" name="AutoShape 15" descr="C:\Users\Admin\Downloads\i (7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3"/>
          <a:srcRect r="50104" b="50270"/>
          <a:stretch>
            <a:fillRect/>
          </a:stretch>
        </p:blipFill>
        <p:spPr bwMode="auto">
          <a:xfrm>
            <a:off x="1" y="597876"/>
            <a:ext cx="2930768" cy="2274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/>
          <a:srcRect t="49189" r="50104"/>
          <a:stretch>
            <a:fillRect/>
          </a:stretch>
        </p:blipFill>
        <p:spPr bwMode="auto">
          <a:xfrm>
            <a:off x="3048000" y="586154"/>
            <a:ext cx="2942491" cy="2274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3"/>
          <a:srcRect l="49896" t="49730"/>
          <a:stretch>
            <a:fillRect/>
          </a:stretch>
        </p:blipFill>
        <p:spPr bwMode="auto">
          <a:xfrm>
            <a:off x="9261231" y="597877"/>
            <a:ext cx="2930769" cy="2285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6"/>
          <p:cNvPicPr>
            <a:picLocks noChangeAspect="1" noChangeArrowheads="1"/>
          </p:cNvPicPr>
          <p:nvPr/>
        </p:nvPicPr>
        <p:blipFill>
          <a:blip r:embed="rId3"/>
          <a:srcRect l="49688" b="50811"/>
          <a:stretch>
            <a:fillRect/>
          </a:stretch>
        </p:blipFill>
        <p:spPr bwMode="auto">
          <a:xfrm>
            <a:off x="6096000" y="586154"/>
            <a:ext cx="3094892" cy="2274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85" name="Picture 17" descr="C:\Users\Admin\Documents\ррррр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5305" y="3693788"/>
            <a:ext cx="2981741" cy="3000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87" name="AutoShape 19" descr="https://stendstroy.ru/img/seta-2020/4062/image_V9TpOoekgMes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9" name="AutoShape 21" descr="C:\Users\Admin\Downloads\XXL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91" name="AutoShape 23" descr="C:\Users\Admin\Downloads\XXL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92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554" y="3692769"/>
            <a:ext cx="2895601" cy="3012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94" name="AutoShape 26" descr="C:\Users\Admin\Downloads\539_original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96" name="AutoShape 28" descr="C:\Users\Admin\Downloads\539_original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97" name="Picture 29" descr="C:\Users\Admin\Documents\тттттттттттттттттт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97108" y="3704493"/>
            <a:ext cx="3094892" cy="3012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12192000" cy="750277"/>
          </a:xfrm>
          <a:prstGeom prst="frame">
            <a:avLst>
              <a:gd name="adj1" fmla="val 8750"/>
            </a:avLst>
          </a:prstGeom>
          <a:solidFill>
            <a:srgbClr val="31735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855785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31735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1B291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ПМ08 ВЫПОЛНЕНИЕ РАБОТ ПО РЕМОНТУ ОБЫЧНОЙ ШТУКАТУРКИ И РАНЕЕ ОКРАШЕННЫХ ПОВЕРХНОСТЕЙ: ( ПРОИЗВОДСТВЕННАЯ ПРАКТИКА, РЕМОНТ МАСТЕРСКИХ)</a:t>
            </a:r>
          </a:p>
        </p:txBody>
      </p:sp>
      <p:pic>
        <p:nvPicPr>
          <p:cNvPr id="6145" name="Picture 1" descr="C:\Users\Admin\Desktop\с телефоны\Sent\IMG-20221017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2492" y="3727938"/>
            <a:ext cx="2930769" cy="2977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C:\Users\Admin\Desktop\с телефоны\Sent\IMG-20221019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5785"/>
            <a:ext cx="296594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Users\Admin\Desktop\с телефоны\Sent\IMG-20221019-WA0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553" y="832338"/>
            <a:ext cx="2954216" cy="2778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C:\Users\Admin\Desktop\с телефоны\Sent\IMG-20221017-WA0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32276" y="832338"/>
            <a:ext cx="3059724" cy="2790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 descr="C:\Users\Admin\Desktop\с телефоны\Sent\IMG-20221019-WA00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36277" y="820615"/>
            <a:ext cx="2942492" cy="2790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C:\Users\Admin\Desktop\с телефоны\Sent\IMG-20221021-WA0049.jpg"/>
          <p:cNvPicPr>
            <a:picLocks noChangeAspect="1" noChangeArrowheads="1"/>
          </p:cNvPicPr>
          <p:nvPr/>
        </p:nvPicPr>
        <p:blipFill>
          <a:blip r:embed="rId7" cstate="print"/>
          <a:srcRect r="8952"/>
          <a:stretch>
            <a:fillRect/>
          </a:stretch>
        </p:blipFill>
        <p:spPr bwMode="auto">
          <a:xfrm>
            <a:off x="0" y="3739661"/>
            <a:ext cx="2766646" cy="2977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1" name="Picture 7" descr="C:\Users\Admin\Desktop\с телефоны\Sent\IMG-20221019-WA00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55324" y="3704492"/>
            <a:ext cx="3083169" cy="3001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2" name="Picture 8" descr="C:\Users\Admin\Desktop\с телефоны\Sent\IMG-20221019-WA00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20554" y="3727938"/>
            <a:ext cx="3071446" cy="29893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49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430</Words>
  <Application>Microsoft Office PowerPoint</Application>
  <PresentationFormat>Произвольный</PresentationFormat>
  <Paragraphs>92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Admin</cp:lastModifiedBy>
  <cp:revision>76</cp:revision>
  <dcterms:created xsi:type="dcterms:W3CDTF">2023-01-24T03:39:28Z</dcterms:created>
  <dcterms:modified xsi:type="dcterms:W3CDTF">2023-04-21T08:02:30Z</dcterms:modified>
</cp:coreProperties>
</file>