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20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B8A58-A019-436C-91F1-BE102AF14D86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068EC-7CDF-48A6-AE0F-3465597944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2200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068EC-7CDF-48A6-AE0F-3465597944C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9192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800600"/>
            <a:ext cx="9144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1"/>
            <a:ext cx="103632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8601"/>
            <a:ext cx="103632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424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688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70176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0176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90944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90944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600200"/>
            <a:ext cx="6815667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600200"/>
            <a:ext cx="4011084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12001169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5715000"/>
            <a:ext cx="108712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4953000"/>
            <a:ext cx="108712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E88DF925-3D74-41D5-A4A1-2B64E93C7F09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05DC59DF-F5E3-4AC8-B372-7DD48E8473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718"/>
            <a:ext cx="11985674" cy="13716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КГУ «Глубоковский технический колледж» УО ВКО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52601"/>
            <a:ext cx="11957538" cy="437356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43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профессионального мастерства:</a:t>
            </a:r>
          </a:p>
          <a:p>
            <a:pPr algn="ctr"/>
            <a:r>
              <a:rPr lang="ru-RU" sz="43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«ЛУЧШИЙ ПО ПРОФЕССИИ ШТУКАТУР</a:t>
            </a:r>
            <a:r>
              <a:rPr lang="ru-RU" sz="4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преподаватель специальных </a:t>
            </a:r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дисциплин - </a:t>
            </a:r>
            <a:r>
              <a:rPr lang="ru-RU" sz="2900" b="0" dirty="0" err="1" smtClean="0">
                <a:latin typeface="Times New Roman" pitchFamily="18" charset="0"/>
                <a:cs typeface="Times New Roman" pitchFamily="18" charset="0"/>
              </a:rPr>
              <a:t>Весельская</a:t>
            </a:r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 Наталья Николаевна </a:t>
            </a:r>
          </a:p>
          <a:p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мастер производственного обучения - </a:t>
            </a:r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Васильева </a:t>
            </a:r>
            <a:r>
              <a:rPr lang="ru-RU" sz="2900" b="0" dirty="0" smtClean="0">
                <a:latin typeface="Times New Roman" pitchFamily="18" charset="0"/>
                <a:cs typeface="Times New Roman" pitchFamily="18" charset="0"/>
              </a:rPr>
              <a:t>Наталья Александровна 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Верхнеберезовский</a:t>
            </a:r>
            <a:r>
              <a:rPr lang="ru-RU" sz="3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2023год</a:t>
            </a:r>
            <a:endParaRPr lang="ru-RU" sz="3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521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endParaRPr lang="ru-RU" sz="32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2192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Практическое задание II этапа конкурса профессионального мастерства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«Лучший по профессии «Штукатур»»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«Выполнение простой штукатурки»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Время на выполнение задания - 2 часа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Место проведения: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Штукатурная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мастерская.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endParaRPr lang="ru-RU" sz="32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2192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Требования охраны труда при выполнении штукатурных работ: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Работать только в спец. одежде;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Инструменты и приспособления нужно использовать в соответствии с их назначением;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Инструменты и приспособления должны быть исправны;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Работать штукатур должен в перчатках.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Конкурсанту выдается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инструкционно-технологическая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карта с пошаговым выполнением технологических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операций, карта - задание.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endParaRPr lang="ru-RU" sz="3200" b="1" dirty="0"/>
          </a:p>
        </p:txBody>
      </p:sp>
      <p:pic>
        <p:nvPicPr>
          <p:cNvPr id="2071" name="Picture 23" descr="C:\Users\Admin\Documents\,,,,,,,.png"/>
          <p:cNvPicPr>
            <a:picLocks noChangeAspect="1" noChangeArrowheads="1"/>
          </p:cNvPicPr>
          <p:nvPr/>
        </p:nvPicPr>
        <p:blipFill>
          <a:blip r:embed="rId2"/>
          <a:srcRect l="623" r="873" b="1071"/>
          <a:stretch>
            <a:fillRect/>
          </a:stretch>
        </p:blipFill>
        <p:spPr bwMode="auto">
          <a:xfrm>
            <a:off x="0" y="0"/>
            <a:ext cx="1201380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endParaRPr lang="ru-RU" sz="3200" b="1" dirty="0"/>
          </a:p>
        </p:txBody>
      </p:sp>
      <p:pic>
        <p:nvPicPr>
          <p:cNvPr id="1026" name="Picture 2" descr="C:\Users\Admin\Documents\,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013809" cy="6569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Admin\Documents\,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954" y="316523"/>
            <a:ext cx="9929446" cy="6260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endParaRPr lang="ru-RU" sz="32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585322"/>
            <a:ext cx="1219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995" y="551543"/>
            <a:ext cx="1085400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Выявление лучшего по профессии среди студентов  групп: 3ШТ-20; 2С-21.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: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1.Повышение престижа  профессии «Штукатур».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2.Закрепление теоретических знаний, через  выполнение  конкурсных профессиональных заданий.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3.Формирование профессиональных  и общих компетенций  обучающихся  через  выполнение  практического задания.</a:t>
            </a:r>
          </a:p>
          <a:p>
            <a:endParaRPr lang="ru-RU" sz="3200" dirty="0" smtClean="0"/>
          </a:p>
        </p:txBody>
      </p:sp>
    </p:spTree>
    <p:extLst>
      <p:ext uri="{BB962C8B-B14F-4D97-AF65-F5344CB8AC3E}">
        <p14:creationId xmlns="" xmlns:p14="http://schemas.microsoft.com/office/powerpoint/2010/main" val="9773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9828" y="725714"/>
            <a:ext cx="952137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Эпиграф:</a:t>
            </a:r>
          </a:p>
          <a:p>
            <a:endParaRPr lang="ru-RU" sz="4400" dirty="0" smtClean="0"/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профессии с большим будущим, но  есть  профессионалы с большим будущим.</a:t>
            </a:r>
          </a:p>
          <a:p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/>
              <a:t>                                    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(Афоризм).</a:t>
            </a:r>
          </a:p>
        </p:txBody>
      </p:sp>
    </p:spTree>
    <p:extLst>
      <p:ext uri="{BB962C8B-B14F-4D97-AF65-F5344CB8AC3E}">
        <p14:creationId xmlns="" xmlns:p14="http://schemas.microsoft.com/office/powerpoint/2010/main" val="179847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7996" y="1286006"/>
            <a:ext cx="8679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 «РАЗМИНКА»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97" y="2999191"/>
            <a:ext cx="2924480" cy="309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3432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691014"/>
            <a:ext cx="70492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«НАБОР ИНСТРУМЕНТОВ  ШТУКАТУРА»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727" y="1185883"/>
            <a:ext cx="3700462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0697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1702409"/>
            <a:ext cx="7334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2235" y="458053"/>
            <a:ext cx="7837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ТЕСТ.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648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3901" y="1336443"/>
            <a:ext cx="6636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4.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«БЛИЦ - ОПРОС»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609" t="30476" r="8572" b="27009"/>
          <a:stretch/>
        </p:blipFill>
        <p:spPr bwMode="auto">
          <a:xfrm>
            <a:off x="502359" y="801666"/>
            <a:ext cx="4295110" cy="492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677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953" y="353035"/>
            <a:ext cx="5880653" cy="44820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9367" y="5152771"/>
            <a:ext cx="9506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 итогов 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этапа конкурса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76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905" y="1936338"/>
            <a:ext cx="6321425" cy="4194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51978" y="475989"/>
            <a:ext cx="10095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этап конкурса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практическое задание.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0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284</TotalTime>
  <Words>240</Words>
  <Application>Microsoft Office PowerPoint</Application>
  <PresentationFormat>Произвольный</PresentationFormat>
  <Paragraphs>47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Главная</vt:lpstr>
      <vt:lpstr> КГУ «Глубоковский технический колледж» УО ВКО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Admin</cp:lastModifiedBy>
  <cp:revision>41</cp:revision>
  <dcterms:created xsi:type="dcterms:W3CDTF">2023-02-06T06:08:48Z</dcterms:created>
  <dcterms:modified xsi:type="dcterms:W3CDTF">2023-02-21T01:14:46Z</dcterms:modified>
</cp:coreProperties>
</file>