
<file path=[Content_Types].xml><?xml version="1.0" encoding="utf-8"?>
<Types xmlns="http://schemas.openxmlformats.org/package/2006/content-types">
  <Default Extension="fntdata" ContentType="application/x-fontdata"/>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59" r:id="rId1"/>
  </p:sldMasterIdLst>
  <p:notesMasterIdLst>
    <p:notesMasterId r:id="rId17"/>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5143500" type="screen16x9"/>
  <p:notesSz cx="6858000" cy="9144000"/>
  <p:embeddedFontLst>
    <p:embeddedFont>
      <p:font typeface="Proxima Nova" panose="020B0604020202020204" charset="0"/>
      <p:regular r:id="rId18"/>
      <p:bold r:id="rId19"/>
      <p:italic r:id="rId20"/>
      <p:boldItalic r:id="rId21"/>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3" d="100"/>
          <a:sy n="103" d="100"/>
        </p:scale>
        <p:origin x="874" y="77"/>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font" Target="fonts/font1.fntdata"/><Relationship Id="rId26" Type="http://schemas.microsoft.com/office/2016/11/relationships/changesInfo" Target="changesInfos/changesInfo1.xml"/><Relationship Id="rId3" Type="http://schemas.openxmlformats.org/officeDocument/2006/relationships/slide" Target="slides/slide2.xml"/><Relationship Id="rId21" Type="http://schemas.openxmlformats.org/officeDocument/2006/relationships/font" Target="fonts/font4.fntdata"/><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font" Target="fonts/font3.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font" Target="fonts/font2.fntdata"/><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Вячеслав Кочемасов" userId="29529327085176e2" providerId="LiveId" clId="{13FBC4DB-8673-4C31-A8D1-7A92CAE2A28E}"/>
    <pc:docChg chg="custSel modSld">
      <pc:chgData name="Вячеслав Кочемасов" userId="29529327085176e2" providerId="LiveId" clId="{13FBC4DB-8673-4C31-A8D1-7A92CAE2A28E}" dt="2024-12-04T19:13:33.490" v="129" actId="2711"/>
      <pc:docMkLst>
        <pc:docMk/>
      </pc:docMkLst>
      <pc:sldChg chg="addSp modSp mod modClrScheme chgLayout">
        <pc:chgData name="Вячеслав Кочемасов" userId="29529327085176e2" providerId="LiveId" clId="{13FBC4DB-8673-4C31-A8D1-7A92CAE2A28E}" dt="2024-12-04T19:13:33.490" v="129" actId="2711"/>
        <pc:sldMkLst>
          <pc:docMk/>
          <pc:sldMk cId="0" sldId="256"/>
        </pc:sldMkLst>
        <pc:spChg chg="mod">
          <ac:chgData name="Вячеслав Кочемасов" userId="29529327085176e2" providerId="LiveId" clId="{13FBC4DB-8673-4C31-A8D1-7A92CAE2A28E}" dt="2024-12-04T19:13:33.490" v="129" actId="2711"/>
          <ac:spMkLst>
            <pc:docMk/>
            <pc:sldMk cId="0" sldId="256"/>
            <ac:spMk id="59" creationId="{00000000-0000-0000-0000-000000000000}"/>
          </ac:spMkLst>
        </pc:spChg>
        <pc:spChg chg="mod">
          <ac:chgData name="Вячеслав Кочемасов" userId="29529327085176e2" providerId="LiveId" clId="{13FBC4DB-8673-4C31-A8D1-7A92CAE2A28E}" dt="2024-12-04T19:06:42.006" v="85" actId="255"/>
          <ac:spMkLst>
            <pc:docMk/>
            <pc:sldMk cId="0" sldId="256"/>
            <ac:spMk id="60" creationId="{00000000-0000-0000-0000-000000000000}"/>
          </ac:spMkLst>
        </pc:spChg>
        <pc:spChg chg="add mod">
          <ac:chgData name="Вячеслав Кочемасов" userId="29529327085176e2" providerId="LiveId" clId="{13FBC4DB-8673-4C31-A8D1-7A92CAE2A28E}" dt="2024-12-04T19:05:00.125" v="0" actId="26606"/>
          <ac:spMkLst>
            <pc:docMk/>
            <pc:sldMk cId="0" sldId="256"/>
            <ac:spMk id="65" creationId="{E9BA791F-382A-1E12-1B1A-7D5DDA715B34}"/>
          </ac:spMkLst>
        </pc:spChg>
      </pc:sldChg>
      <pc:sldChg chg="modSp mod">
        <pc:chgData name="Вячеслав Кочемасов" userId="29529327085176e2" providerId="LiveId" clId="{13FBC4DB-8673-4C31-A8D1-7A92CAE2A28E}" dt="2024-12-04T19:07:02.444" v="86" actId="2711"/>
        <pc:sldMkLst>
          <pc:docMk/>
          <pc:sldMk cId="0" sldId="257"/>
        </pc:sldMkLst>
        <pc:spChg chg="mod">
          <ac:chgData name="Вячеслав Кочемасов" userId="29529327085176e2" providerId="LiveId" clId="{13FBC4DB-8673-4C31-A8D1-7A92CAE2A28E}" dt="2024-12-04T19:07:02.444" v="86" actId="2711"/>
          <ac:spMkLst>
            <pc:docMk/>
            <pc:sldMk cId="0" sldId="257"/>
            <ac:spMk id="66" creationId="{00000000-0000-0000-0000-000000000000}"/>
          </ac:spMkLst>
        </pc:spChg>
      </pc:sldChg>
      <pc:sldChg chg="modSp mod">
        <pc:chgData name="Вячеслав Кочемасов" userId="29529327085176e2" providerId="LiveId" clId="{13FBC4DB-8673-4C31-A8D1-7A92CAE2A28E}" dt="2024-12-04T19:08:03.381" v="115" actId="20577"/>
        <pc:sldMkLst>
          <pc:docMk/>
          <pc:sldMk cId="0" sldId="258"/>
        </pc:sldMkLst>
        <pc:spChg chg="mod">
          <ac:chgData name="Вячеслав Кочемасов" userId="29529327085176e2" providerId="LiveId" clId="{13FBC4DB-8673-4C31-A8D1-7A92CAE2A28E}" dt="2024-12-04T19:08:03.381" v="115" actId="20577"/>
          <ac:spMkLst>
            <pc:docMk/>
            <pc:sldMk cId="0" sldId="258"/>
            <ac:spMk id="73" creationId="{00000000-0000-0000-0000-000000000000}"/>
          </ac:spMkLst>
        </pc:spChg>
      </pc:sldChg>
      <pc:sldChg chg="modSp mod">
        <pc:chgData name="Вячеслав Кочемасов" userId="29529327085176e2" providerId="LiveId" clId="{13FBC4DB-8673-4C31-A8D1-7A92CAE2A28E}" dt="2024-12-04T19:08:24.409" v="116" actId="2711"/>
        <pc:sldMkLst>
          <pc:docMk/>
          <pc:sldMk cId="0" sldId="259"/>
        </pc:sldMkLst>
        <pc:spChg chg="mod">
          <ac:chgData name="Вячеслав Кочемасов" userId="29529327085176e2" providerId="LiveId" clId="{13FBC4DB-8673-4C31-A8D1-7A92CAE2A28E}" dt="2024-12-04T19:08:24.409" v="116" actId="2711"/>
          <ac:spMkLst>
            <pc:docMk/>
            <pc:sldMk cId="0" sldId="259"/>
            <ac:spMk id="80" creationId="{00000000-0000-0000-0000-000000000000}"/>
          </ac:spMkLst>
        </pc:spChg>
      </pc:sldChg>
      <pc:sldChg chg="modSp mod">
        <pc:chgData name="Вячеслав Кочемасов" userId="29529327085176e2" providerId="LiveId" clId="{13FBC4DB-8673-4C31-A8D1-7A92CAE2A28E}" dt="2024-12-04T19:08:51.078" v="119" actId="20577"/>
        <pc:sldMkLst>
          <pc:docMk/>
          <pc:sldMk cId="0" sldId="260"/>
        </pc:sldMkLst>
        <pc:spChg chg="mod">
          <ac:chgData name="Вячеслав Кочемасов" userId="29529327085176e2" providerId="LiveId" clId="{13FBC4DB-8673-4C31-A8D1-7A92CAE2A28E}" dt="2024-12-04T19:08:51.078" v="119" actId="20577"/>
          <ac:spMkLst>
            <pc:docMk/>
            <pc:sldMk cId="0" sldId="260"/>
            <ac:spMk id="87" creationId="{00000000-0000-0000-0000-000000000000}"/>
          </ac:spMkLst>
        </pc:spChg>
      </pc:sldChg>
      <pc:sldChg chg="modSp mod">
        <pc:chgData name="Вячеслав Кочемасов" userId="29529327085176e2" providerId="LiveId" clId="{13FBC4DB-8673-4C31-A8D1-7A92CAE2A28E}" dt="2024-12-04T19:09:05.782" v="120" actId="2711"/>
        <pc:sldMkLst>
          <pc:docMk/>
          <pc:sldMk cId="0" sldId="261"/>
        </pc:sldMkLst>
        <pc:spChg chg="mod">
          <ac:chgData name="Вячеслав Кочемасов" userId="29529327085176e2" providerId="LiveId" clId="{13FBC4DB-8673-4C31-A8D1-7A92CAE2A28E}" dt="2024-12-04T19:09:05.782" v="120" actId="2711"/>
          <ac:spMkLst>
            <pc:docMk/>
            <pc:sldMk cId="0" sldId="261"/>
            <ac:spMk id="94" creationId="{00000000-0000-0000-0000-000000000000}"/>
          </ac:spMkLst>
        </pc:spChg>
      </pc:sldChg>
      <pc:sldChg chg="modSp mod">
        <pc:chgData name="Вячеслав Кочемасов" userId="29529327085176e2" providerId="LiveId" clId="{13FBC4DB-8673-4C31-A8D1-7A92CAE2A28E}" dt="2024-12-04T19:09:16.836" v="121" actId="2711"/>
        <pc:sldMkLst>
          <pc:docMk/>
          <pc:sldMk cId="0" sldId="262"/>
        </pc:sldMkLst>
        <pc:spChg chg="mod">
          <ac:chgData name="Вячеслав Кочемасов" userId="29529327085176e2" providerId="LiveId" clId="{13FBC4DB-8673-4C31-A8D1-7A92CAE2A28E}" dt="2024-12-04T19:09:16.836" v="121" actId="2711"/>
          <ac:spMkLst>
            <pc:docMk/>
            <pc:sldMk cId="0" sldId="262"/>
            <ac:spMk id="101" creationId="{00000000-0000-0000-0000-000000000000}"/>
          </ac:spMkLst>
        </pc:spChg>
      </pc:sldChg>
      <pc:sldChg chg="modSp mod">
        <pc:chgData name="Вячеслав Кочемасов" userId="29529327085176e2" providerId="LiveId" clId="{13FBC4DB-8673-4C31-A8D1-7A92CAE2A28E}" dt="2024-12-04T19:09:33.518" v="122" actId="2711"/>
        <pc:sldMkLst>
          <pc:docMk/>
          <pc:sldMk cId="0" sldId="264"/>
        </pc:sldMkLst>
        <pc:spChg chg="mod">
          <ac:chgData name="Вячеслав Кочемасов" userId="29529327085176e2" providerId="LiveId" clId="{13FBC4DB-8673-4C31-A8D1-7A92CAE2A28E}" dt="2024-12-04T19:09:33.518" v="122" actId="2711"/>
          <ac:spMkLst>
            <pc:docMk/>
            <pc:sldMk cId="0" sldId="264"/>
            <ac:spMk id="115" creationId="{00000000-0000-0000-0000-000000000000}"/>
          </ac:spMkLst>
        </pc:spChg>
      </pc:sldChg>
      <pc:sldChg chg="modSp mod">
        <pc:chgData name="Вячеслав Кочемасов" userId="29529327085176e2" providerId="LiveId" clId="{13FBC4DB-8673-4C31-A8D1-7A92CAE2A28E}" dt="2024-12-04T19:09:46.203" v="123" actId="2711"/>
        <pc:sldMkLst>
          <pc:docMk/>
          <pc:sldMk cId="0" sldId="265"/>
        </pc:sldMkLst>
        <pc:spChg chg="mod">
          <ac:chgData name="Вячеслав Кочемасов" userId="29529327085176e2" providerId="LiveId" clId="{13FBC4DB-8673-4C31-A8D1-7A92CAE2A28E}" dt="2024-12-04T19:09:46.203" v="123" actId="2711"/>
          <ac:spMkLst>
            <pc:docMk/>
            <pc:sldMk cId="0" sldId="265"/>
            <ac:spMk id="122" creationId="{00000000-0000-0000-0000-000000000000}"/>
          </ac:spMkLst>
        </pc:spChg>
      </pc:sldChg>
      <pc:sldChg chg="modSp mod">
        <pc:chgData name="Вячеслав Кочемасов" userId="29529327085176e2" providerId="LiveId" clId="{13FBC4DB-8673-4C31-A8D1-7A92CAE2A28E}" dt="2024-12-04T19:09:56.757" v="124" actId="2711"/>
        <pc:sldMkLst>
          <pc:docMk/>
          <pc:sldMk cId="0" sldId="266"/>
        </pc:sldMkLst>
        <pc:spChg chg="mod">
          <ac:chgData name="Вячеслав Кочемасов" userId="29529327085176e2" providerId="LiveId" clId="{13FBC4DB-8673-4C31-A8D1-7A92CAE2A28E}" dt="2024-12-04T19:09:56.757" v="124" actId="2711"/>
          <ac:spMkLst>
            <pc:docMk/>
            <pc:sldMk cId="0" sldId="266"/>
            <ac:spMk id="129" creationId="{00000000-0000-0000-0000-000000000000}"/>
          </ac:spMkLst>
        </pc:spChg>
      </pc:sldChg>
      <pc:sldChg chg="modSp mod">
        <pc:chgData name="Вячеслав Кочемасов" userId="29529327085176e2" providerId="LiveId" clId="{13FBC4DB-8673-4C31-A8D1-7A92CAE2A28E}" dt="2024-12-04T19:10:59.383" v="128" actId="2711"/>
        <pc:sldMkLst>
          <pc:docMk/>
          <pc:sldMk cId="0" sldId="267"/>
        </pc:sldMkLst>
        <pc:spChg chg="mod">
          <ac:chgData name="Вячеслав Кочемасов" userId="29529327085176e2" providerId="LiveId" clId="{13FBC4DB-8673-4C31-A8D1-7A92CAE2A28E}" dt="2024-12-04T19:10:59.383" v="128" actId="2711"/>
          <ac:spMkLst>
            <pc:docMk/>
            <pc:sldMk cId="0" sldId="267"/>
            <ac:spMk id="136" creationId="{00000000-0000-0000-0000-000000000000}"/>
          </ac:spMkLst>
        </pc:spChg>
      </pc:sldChg>
      <pc:sldChg chg="modSp mod">
        <pc:chgData name="Вячеслав Кочемасов" userId="29529327085176e2" providerId="LiveId" clId="{13FBC4DB-8673-4C31-A8D1-7A92CAE2A28E}" dt="2024-12-04T19:10:06.702" v="125" actId="2711"/>
        <pc:sldMkLst>
          <pc:docMk/>
          <pc:sldMk cId="0" sldId="268"/>
        </pc:sldMkLst>
        <pc:spChg chg="mod">
          <ac:chgData name="Вячеслав Кочемасов" userId="29529327085176e2" providerId="LiveId" clId="{13FBC4DB-8673-4C31-A8D1-7A92CAE2A28E}" dt="2024-12-04T19:10:06.702" v="125" actId="2711"/>
          <ac:spMkLst>
            <pc:docMk/>
            <pc:sldMk cId="0" sldId="268"/>
            <ac:spMk id="143" creationId="{00000000-0000-0000-0000-000000000000}"/>
          </ac:spMkLst>
        </pc:spChg>
      </pc:sldChg>
      <pc:sldChg chg="modSp mod">
        <pc:chgData name="Вячеслав Кочемасов" userId="29529327085176e2" providerId="LiveId" clId="{13FBC4DB-8673-4C31-A8D1-7A92CAE2A28E}" dt="2024-12-04T19:10:16.254" v="126" actId="2711"/>
        <pc:sldMkLst>
          <pc:docMk/>
          <pc:sldMk cId="0" sldId="269"/>
        </pc:sldMkLst>
        <pc:spChg chg="mod">
          <ac:chgData name="Вячеслав Кочемасов" userId="29529327085176e2" providerId="LiveId" clId="{13FBC4DB-8673-4C31-A8D1-7A92CAE2A28E}" dt="2024-12-04T19:10:16.254" v="126" actId="2711"/>
          <ac:spMkLst>
            <pc:docMk/>
            <pc:sldMk cId="0" sldId="269"/>
            <ac:spMk id="150" creationId="{00000000-0000-0000-0000-000000000000}"/>
          </ac:spMkLst>
        </pc:spChg>
      </pc:sldChg>
      <pc:sldChg chg="modSp mod">
        <pc:chgData name="Вячеслав Кочемасов" userId="29529327085176e2" providerId="LiveId" clId="{13FBC4DB-8673-4C31-A8D1-7A92CAE2A28E}" dt="2024-12-04T19:10:25.704" v="127" actId="2711"/>
        <pc:sldMkLst>
          <pc:docMk/>
          <pc:sldMk cId="0" sldId="270"/>
        </pc:sldMkLst>
        <pc:spChg chg="mod">
          <ac:chgData name="Вячеслав Кочемасов" userId="29529327085176e2" providerId="LiveId" clId="{13FBC4DB-8673-4C31-A8D1-7A92CAE2A28E}" dt="2024-12-04T19:10:25.704" v="127" actId="2711"/>
          <ac:spMkLst>
            <pc:docMk/>
            <pc:sldMk cId="0" sldId="270"/>
            <ac:spMk id="157" creationId="{00000000-0000-0000-0000-000000000000}"/>
          </ac:spMkLst>
        </pc:spChg>
      </pc:sldChg>
    </pc:docChg>
  </pc:docChgLst>
</pc:chgInfo>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Google Shape;56;SLIDES_API1055399284_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7" name="Google Shape;57;SLIDES_API1055399284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7"/>
        <p:cNvGrpSpPr/>
        <p:nvPr/>
      </p:nvGrpSpPr>
      <p:grpSpPr>
        <a:xfrm>
          <a:off x="0" y="0"/>
          <a:ext cx="0" cy="0"/>
          <a:chOff x="0" y="0"/>
          <a:chExt cx="0" cy="0"/>
        </a:xfrm>
      </p:grpSpPr>
      <p:sp>
        <p:nvSpPr>
          <p:cNvPr id="118" name="Google Shape;118;SLIDES_API1055399284_5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19" name="Google Shape;119;SLIDES_API1055399284_5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Google Shape;125;SLIDES_API1055399284_5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26" name="Google Shape;126;SLIDES_API1055399284_5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1"/>
        <p:cNvGrpSpPr/>
        <p:nvPr/>
      </p:nvGrpSpPr>
      <p:grpSpPr>
        <a:xfrm>
          <a:off x="0" y="0"/>
          <a:ext cx="0" cy="0"/>
          <a:chOff x="0" y="0"/>
          <a:chExt cx="0" cy="0"/>
        </a:xfrm>
      </p:grpSpPr>
      <p:sp>
        <p:nvSpPr>
          <p:cNvPr id="132" name="Google Shape;132;SLIDES_API1055399284_6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33" name="Google Shape;133;SLIDES_API1055399284_6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8"/>
        <p:cNvGrpSpPr/>
        <p:nvPr/>
      </p:nvGrpSpPr>
      <p:grpSpPr>
        <a:xfrm>
          <a:off x="0" y="0"/>
          <a:ext cx="0" cy="0"/>
          <a:chOff x="0" y="0"/>
          <a:chExt cx="0" cy="0"/>
        </a:xfrm>
      </p:grpSpPr>
      <p:sp>
        <p:nvSpPr>
          <p:cNvPr id="139" name="Google Shape;139;SLIDES_API1055399284_7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40" name="Google Shape;140;SLIDES_API1055399284_7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5"/>
        <p:cNvGrpSpPr/>
        <p:nvPr/>
      </p:nvGrpSpPr>
      <p:grpSpPr>
        <a:xfrm>
          <a:off x="0" y="0"/>
          <a:ext cx="0" cy="0"/>
          <a:chOff x="0" y="0"/>
          <a:chExt cx="0" cy="0"/>
        </a:xfrm>
      </p:grpSpPr>
      <p:sp>
        <p:nvSpPr>
          <p:cNvPr id="146" name="Google Shape;146;SLIDES_API1055399284_7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47" name="Google Shape;147;SLIDES_API1055399284_7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2"/>
        <p:cNvGrpSpPr/>
        <p:nvPr/>
      </p:nvGrpSpPr>
      <p:grpSpPr>
        <a:xfrm>
          <a:off x="0" y="0"/>
          <a:ext cx="0" cy="0"/>
          <a:chOff x="0" y="0"/>
          <a:chExt cx="0" cy="0"/>
        </a:xfrm>
      </p:grpSpPr>
      <p:sp>
        <p:nvSpPr>
          <p:cNvPr id="153" name="Google Shape;153;SLIDES_API1055399284_8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54" name="Google Shape;154;SLIDES_API1055399284_8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
        <p:cNvGrpSpPr/>
        <p:nvPr/>
      </p:nvGrpSpPr>
      <p:grpSpPr>
        <a:xfrm>
          <a:off x="0" y="0"/>
          <a:ext cx="0" cy="0"/>
          <a:chOff x="0" y="0"/>
          <a:chExt cx="0" cy="0"/>
        </a:xfrm>
      </p:grpSpPr>
      <p:sp>
        <p:nvSpPr>
          <p:cNvPr id="62" name="Google Shape;62;SLIDES_API1055399284_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3" name="Google Shape;63;SLIDES_API1055399284_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8"/>
        <p:cNvGrpSpPr/>
        <p:nvPr/>
      </p:nvGrpSpPr>
      <p:grpSpPr>
        <a:xfrm>
          <a:off x="0" y="0"/>
          <a:ext cx="0" cy="0"/>
          <a:chOff x="0" y="0"/>
          <a:chExt cx="0" cy="0"/>
        </a:xfrm>
      </p:grpSpPr>
      <p:sp>
        <p:nvSpPr>
          <p:cNvPr id="69" name="Google Shape;69;SLIDES_API1055399284_1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0" name="Google Shape;70;SLIDES_API1055399284_1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5"/>
        <p:cNvGrpSpPr/>
        <p:nvPr/>
      </p:nvGrpSpPr>
      <p:grpSpPr>
        <a:xfrm>
          <a:off x="0" y="0"/>
          <a:ext cx="0" cy="0"/>
          <a:chOff x="0" y="0"/>
          <a:chExt cx="0" cy="0"/>
        </a:xfrm>
      </p:grpSpPr>
      <p:sp>
        <p:nvSpPr>
          <p:cNvPr id="76" name="Google Shape;76;SLIDES_API1055399284_1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7" name="Google Shape;77;SLIDES_API1055399284_1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2"/>
        <p:cNvGrpSpPr/>
        <p:nvPr/>
      </p:nvGrpSpPr>
      <p:grpSpPr>
        <a:xfrm>
          <a:off x="0" y="0"/>
          <a:ext cx="0" cy="0"/>
          <a:chOff x="0" y="0"/>
          <a:chExt cx="0" cy="0"/>
        </a:xfrm>
      </p:grpSpPr>
      <p:sp>
        <p:nvSpPr>
          <p:cNvPr id="83" name="Google Shape;83;SLIDES_API1055399284_2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4" name="Google Shape;84;SLIDES_API1055399284_2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9"/>
        <p:cNvGrpSpPr/>
        <p:nvPr/>
      </p:nvGrpSpPr>
      <p:grpSpPr>
        <a:xfrm>
          <a:off x="0" y="0"/>
          <a:ext cx="0" cy="0"/>
          <a:chOff x="0" y="0"/>
          <a:chExt cx="0" cy="0"/>
        </a:xfrm>
      </p:grpSpPr>
      <p:sp>
        <p:nvSpPr>
          <p:cNvPr id="90" name="Google Shape;90;SLIDES_API1055399284_2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1" name="Google Shape;91;SLIDES_API1055399284_2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6"/>
        <p:cNvGrpSpPr/>
        <p:nvPr/>
      </p:nvGrpSpPr>
      <p:grpSpPr>
        <a:xfrm>
          <a:off x="0" y="0"/>
          <a:ext cx="0" cy="0"/>
          <a:chOff x="0" y="0"/>
          <a:chExt cx="0" cy="0"/>
        </a:xfrm>
      </p:grpSpPr>
      <p:sp>
        <p:nvSpPr>
          <p:cNvPr id="97" name="Google Shape;97;SLIDES_API1055399284_3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8" name="Google Shape;98;SLIDES_API1055399284_3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Google Shape;104;SLIDES_API1055399284_41: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5" name="Google Shape;105;SLIDES_API1055399284_4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0"/>
        <p:cNvGrpSpPr/>
        <p:nvPr/>
      </p:nvGrpSpPr>
      <p:grpSpPr>
        <a:xfrm>
          <a:off x="0" y="0"/>
          <a:ext cx="0" cy="0"/>
          <a:chOff x="0" y="0"/>
          <a:chExt cx="0" cy="0"/>
        </a:xfrm>
      </p:grpSpPr>
      <p:sp>
        <p:nvSpPr>
          <p:cNvPr id="111" name="Google Shape;111;SLIDES_API1055399284_4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12" name="Google Shape;112;SLIDES_API1055399284_4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bg>
      <p:bgPr>
        <a:solidFill>
          <a:schemeClr val="dk1"/>
        </a:solidFill>
        <a:effectLst/>
      </p:bgPr>
    </p:bg>
    <p:spTree>
      <p:nvGrpSpPr>
        <p:cNvPr id="1" name="Shape 9"/>
        <p:cNvGrpSpPr/>
        <p:nvPr/>
      </p:nvGrpSpPr>
      <p:grpSpPr>
        <a:xfrm>
          <a:off x="0" y="0"/>
          <a:ext cx="0" cy="0"/>
          <a:chOff x="0" y="0"/>
          <a:chExt cx="0" cy="0"/>
        </a:xfrm>
      </p:grpSpPr>
      <p:cxnSp>
        <p:nvCxnSpPr>
          <p:cNvPr id="10" name="Google Shape;10;p2"/>
          <p:cNvCxnSpPr/>
          <p:nvPr/>
        </p:nvCxnSpPr>
        <p:spPr>
          <a:xfrm>
            <a:off x="0" y="2998150"/>
            <a:ext cx="9144000" cy="0"/>
          </a:xfrm>
          <a:prstGeom prst="straightConnector1">
            <a:avLst/>
          </a:prstGeom>
          <a:noFill/>
          <a:ln w="19050" cap="flat" cmpd="sng">
            <a:solidFill>
              <a:schemeClr val="lt2"/>
            </a:solidFill>
            <a:prstDash val="solid"/>
            <a:round/>
            <a:headEnd type="none" w="sm" len="sm"/>
            <a:tailEnd type="none" w="sm" len="sm"/>
          </a:ln>
        </p:spPr>
      </p:cxnSp>
      <p:sp>
        <p:nvSpPr>
          <p:cNvPr id="11" name="Google Shape;11;p2"/>
          <p:cNvSpPr txBox="1">
            <a:spLocks noGrp="1"/>
          </p:cNvSpPr>
          <p:nvPr>
            <p:ph type="ctrTitle"/>
          </p:nvPr>
        </p:nvSpPr>
        <p:spPr>
          <a:xfrm>
            <a:off x="510450" y="1257300"/>
            <a:ext cx="8123100" cy="1588500"/>
          </a:xfrm>
          <a:prstGeom prst="rect">
            <a:avLst/>
          </a:prstGeom>
        </p:spPr>
        <p:txBody>
          <a:bodyPr spcFirstLastPara="1" wrap="square" lIns="91425" tIns="91425" rIns="91425" bIns="91425" anchor="b" anchorCtr="0">
            <a:normAutofit/>
          </a:bodyPr>
          <a:lstStyle>
            <a:lvl1pPr lvl="0">
              <a:spcBef>
                <a:spcPts val="0"/>
              </a:spcBef>
              <a:spcAft>
                <a:spcPts val="0"/>
              </a:spcAft>
              <a:buClr>
                <a:schemeClr val="lt1"/>
              </a:buClr>
              <a:buSzPts val="4000"/>
              <a:buNone/>
              <a:defRPr sz="4000">
                <a:solidFill>
                  <a:schemeClr val="lt1"/>
                </a:solidFill>
              </a:defRPr>
            </a:lvl1pPr>
            <a:lvl2pPr lvl="1">
              <a:spcBef>
                <a:spcPts val="0"/>
              </a:spcBef>
              <a:spcAft>
                <a:spcPts val="0"/>
              </a:spcAft>
              <a:buClr>
                <a:schemeClr val="lt1"/>
              </a:buClr>
              <a:buSzPts val="4800"/>
              <a:buNone/>
              <a:defRPr sz="4800">
                <a:solidFill>
                  <a:schemeClr val="lt1"/>
                </a:solidFill>
              </a:defRPr>
            </a:lvl2pPr>
            <a:lvl3pPr lvl="2">
              <a:spcBef>
                <a:spcPts val="0"/>
              </a:spcBef>
              <a:spcAft>
                <a:spcPts val="0"/>
              </a:spcAft>
              <a:buClr>
                <a:schemeClr val="lt1"/>
              </a:buClr>
              <a:buSzPts val="4800"/>
              <a:buNone/>
              <a:defRPr sz="4800">
                <a:solidFill>
                  <a:schemeClr val="lt1"/>
                </a:solidFill>
              </a:defRPr>
            </a:lvl3pPr>
            <a:lvl4pPr lvl="3">
              <a:spcBef>
                <a:spcPts val="0"/>
              </a:spcBef>
              <a:spcAft>
                <a:spcPts val="0"/>
              </a:spcAft>
              <a:buClr>
                <a:schemeClr val="lt1"/>
              </a:buClr>
              <a:buSzPts val="4800"/>
              <a:buNone/>
              <a:defRPr sz="4800">
                <a:solidFill>
                  <a:schemeClr val="lt1"/>
                </a:solidFill>
              </a:defRPr>
            </a:lvl4pPr>
            <a:lvl5pPr lvl="4">
              <a:spcBef>
                <a:spcPts val="0"/>
              </a:spcBef>
              <a:spcAft>
                <a:spcPts val="0"/>
              </a:spcAft>
              <a:buClr>
                <a:schemeClr val="lt1"/>
              </a:buClr>
              <a:buSzPts val="4800"/>
              <a:buNone/>
              <a:defRPr sz="4800">
                <a:solidFill>
                  <a:schemeClr val="lt1"/>
                </a:solidFill>
              </a:defRPr>
            </a:lvl5pPr>
            <a:lvl6pPr lvl="5">
              <a:spcBef>
                <a:spcPts val="0"/>
              </a:spcBef>
              <a:spcAft>
                <a:spcPts val="0"/>
              </a:spcAft>
              <a:buClr>
                <a:schemeClr val="lt1"/>
              </a:buClr>
              <a:buSzPts val="4800"/>
              <a:buNone/>
              <a:defRPr sz="4800">
                <a:solidFill>
                  <a:schemeClr val="lt1"/>
                </a:solidFill>
              </a:defRPr>
            </a:lvl6pPr>
            <a:lvl7pPr lvl="6">
              <a:spcBef>
                <a:spcPts val="0"/>
              </a:spcBef>
              <a:spcAft>
                <a:spcPts val="0"/>
              </a:spcAft>
              <a:buClr>
                <a:schemeClr val="lt1"/>
              </a:buClr>
              <a:buSzPts val="4800"/>
              <a:buNone/>
              <a:defRPr sz="4800">
                <a:solidFill>
                  <a:schemeClr val="lt1"/>
                </a:solidFill>
              </a:defRPr>
            </a:lvl7pPr>
            <a:lvl8pPr lvl="7">
              <a:spcBef>
                <a:spcPts val="0"/>
              </a:spcBef>
              <a:spcAft>
                <a:spcPts val="0"/>
              </a:spcAft>
              <a:buClr>
                <a:schemeClr val="lt1"/>
              </a:buClr>
              <a:buSzPts val="4800"/>
              <a:buNone/>
              <a:defRPr sz="4800">
                <a:solidFill>
                  <a:schemeClr val="lt1"/>
                </a:solidFill>
              </a:defRPr>
            </a:lvl8pPr>
            <a:lvl9pPr lvl="8">
              <a:spcBef>
                <a:spcPts val="0"/>
              </a:spcBef>
              <a:spcAft>
                <a:spcPts val="0"/>
              </a:spcAft>
              <a:buClr>
                <a:schemeClr val="lt1"/>
              </a:buClr>
              <a:buSzPts val="4800"/>
              <a:buNone/>
              <a:defRPr sz="4800">
                <a:solidFill>
                  <a:schemeClr val="lt1"/>
                </a:solidFill>
              </a:defRPr>
            </a:lvl9pPr>
          </a:lstStyle>
          <a:p>
            <a:endParaRPr/>
          </a:p>
        </p:txBody>
      </p:sp>
      <p:sp>
        <p:nvSpPr>
          <p:cNvPr id="12" name="Google Shape;12;p2"/>
          <p:cNvSpPr txBox="1">
            <a:spLocks noGrp="1"/>
          </p:cNvSpPr>
          <p:nvPr>
            <p:ph type="subTitle" idx="1"/>
          </p:nvPr>
        </p:nvSpPr>
        <p:spPr>
          <a:xfrm>
            <a:off x="510450" y="3182313"/>
            <a:ext cx="8123100" cy="630000"/>
          </a:xfrm>
          <a:prstGeom prst="rect">
            <a:avLst/>
          </a:prstGeom>
        </p:spPr>
        <p:txBody>
          <a:bodyPr spcFirstLastPara="1" wrap="square" lIns="91425" tIns="91425" rIns="91425" bIns="91425" anchor="t" anchorCtr="0">
            <a:normAutofit/>
          </a:bodyPr>
          <a:lstStyle>
            <a:lvl1pPr lvl="0">
              <a:lnSpc>
                <a:spcPct val="100000"/>
              </a:lnSpc>
              <a:spcBef>
                <a:spcPts val="0"/>
              </a:spcBef>
              <a:spcAft>
                <a:spcPts val="0"/>
              </a:spcAft>
              <a:buClr>
                <a:schemeClr val="lt1"/>
              </a:buClr>
              <a:buSzPts val="2000"/>
              <a:buNone/>
              <a:defRPr sz="2000">
                <a:solidFill>
                  <a:schemeClr val="lt1"/>
                </a:solidFill>
              </a:defRPr>
            </a:lvl1pPr>
            <a:lvl2pPr lvl="1">
              <a:lnSpc>
                <a:spcPct val="100000"/>
              </a:lnSpc>
              <a:spcBef>
                <a:spcPts val="0"/>
              </a:spcBef>
              <a:spcAft>
                <a:spcPts val="0"/>
              </a:spcAft>
              <a:buClr>
                <a:schemeClr val="lt1"/>
              </a:buClr>
              <a:buSzPts val="2400"/>
              <a:buNone/>
              <a:defRPr sz="2400">
                <a:solidFill>
                  <a:schemeClr val="lt1"/>
                </a:solidFill>
              </a:defRPr>
            </a:lvl2pPr>
            <a:lvl3pPr lvl="2">
              <a:lnSpc>
                <a:spcPct val="100000"/>
              </a:lnSpc>
              <a:spcBef>
                <a:spcPts val="0"/>
              </a:spcBef>
              <a:spcAft>
                <a:spcPts val="0"/>
              </a:spcAft>
              <a:buClr>
                <a:schemeClr val="lt1"/>
              </a:buClr>
              <a:buSzPts val="2400"/>
              <a:buNone/>
              <a:defRPr sz="2400">
                <a:solidFill>
                  <a:schemeClr val="lt1"/>
                </a:solidFill>
              </a:defRPr>
            </a:lvl3pPr>
            <a:lvl4pPr lvl="3">
              <a:lnSpc>
                <a:spcPct val="100000"/>
              </a:lnSpc>
              <a:spcBef>
                <a:spcPts val="0"/>
              </a:spcBef>
              <a:spcAft>
                <a:spcPts val="0"/>
              </a:spcAft>
              <a:buClr>
                <a:schemeClr val="lt1"/>
              </a:buClr>
              <a:buSzPts val="2400"/>
              <a:buNone/>
              <a:defRPr sz="2400">
                <a:solidFill>
                  <a:schemeClr val="lt1"/>
                </a:solidFill>
              </a:defRPr>
            </a:lvl4pPr>
            <a:lvl5pPr lvl="4">
              <a:lnSpc>
                <a:spcPct val="100000"/>
              </a:lnSpc>
              <a:spcBef>
                <a:spcPts val="0"/>
              </a:spcBef>
              <a:spcAft>
                <a:spcPts val="0"/>
              </a:spcAft>
              <a:buClr>
                <a:schemeClr val="lt1"/>
              </a:buClr>
              <a:buSzPts val="2400"/>
              <a:buNone/>
              <a:defRPr sz="2400">
                <a:solidFill>
                  <a:schemeClr val="lt1"/>
                </a:solidFill>
              </a:defRPr>
            </a:lvl5pPr>
            <a:lvl6pPr lvl="5">
              <a:lnSpc>
                <a:spcPct val="100000"/>
              </a:lnSpc>
              <a:spcBef>
                <a:spcPts val="0"/>
              </a:spcBef>
              <a:spcAft>
                <a:spcPts val="0"/>
              </a:spcAft>
              <a:buClr>
                <a:schemeClr val="lt1"/>
              </a:buClr>
              <a:buSzPts val="2400"/>
              <a:buNone/>
              <a:defRPr sz="2400">
                <a:solidFill>
                  <a:schemeClr val="lt1"/>
                </a:solidFill>
              </a:defRPr>
            </a:lvl6pPr>
            <a:lvl7pPr lvl="6">
              <a:lnSpc>
                <a:spcPct val="100000"/>
              </a:lnSpc>
              <a:spcBef>
                <a:spcPts val="0"/>
              </a:spcBef>
              <a:spcAft>
                <a:spcPts val="0"/>
              </a:spcAft>
              <a:buClr>
                <a:schemeClr val="lt1"/>
              </a:buClr>
              <a:buSzPts val="2400"/>
              <a:buNone/>
              <a:defRPr sz="2400">
                <a:solidFill>
                  <a:schemeClr val="lt1"/>
                </a:solidFill>
              </a:defRPr>
            </a:lvl7pPr>
            <a:lvl8pPr lvl="7">
              <a:lnSpc>
                <a:spcPct val="100000"/>
              </a:lnSpc>
              <a:spcBef>
                <a:spcPts val="0"/>
              </a:spcBef>
              <a:spcAft>
                <a:spcPts val="0"/>
              </a:spcAft>
              <a:buClr>
                <a:schemeClr val="lt1"/>
              </a:buClr>
              <a:buSzPts val="2400"/>
              <a:buNone/>
              <a:defRPr sz="2400">
                <a:solidFill>
                  <a:schemeClr val="lt1"/>
                </a:solidFill>
              </a:defRPr>
            </a:lvl8pPr>
            <a:lvl9pPr lvl="8">
              <a:lnSpc>
                <a:spcPct val="100000"/>
              </a:lnSpc>
              <a:spcBef>
                <a:spcPts val="0"/>
              </a:spcBef>
              <a:spcAft>
                <a:spcPts val="0"/>
              </a:spcAft>
              <a:buClr>
                <a:schemeClr val="lt1"/>
              </a:buClr>
              <a:buSzPts val="2400"/>
              <a:buNone/>
              <a:defRPr sz="2400">
                <a:solidFill>
                  <a:schemeClr val="lt1"/>
                </a:solidFill>
              </a:defRPr>
            </a:lvl9pPr>
          </a:lstStyle>
          <a:p>
            <a:endParaRPr/>
          </a:p>
        </p:txBody>
      </p:sp>
      <p:sp>
        <p:nvSpPr>
          <p:cNvPr id="13" name="Google Shape;13;p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8"/>
        <p:cNvGrpSpPr/>
        <p:nvPr/>
      </p:nvGrpSpPr>
      <p:grpSpPr>
        <a:xfrm>
          <a:off x="0" y="0"/>
          <a:ext cx="0" cy="0"/>
          <a:chOff x="0" y="0"/>
          <a:chExt cx="0" cy="0"/>
        </a:xfrm>
      </p:grpSpPr>
      <p:sp>
        <p:nvSpPr>
          <p:cNvPr id="49" name="Google Shape;49;p11"/>
          <p:cNvSpPr/>
          <p:nvPr/>
        </p:nvSpPr>
        <p:spPr>
          <a:xfrm>
            <a:off x="0" y="5045700"/>
            <a:ext cx="9144000" cy="978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0" name="Google Shape;50;p11"/>
          <p:cNvSpPr txBox="1">
            <a:spLocks noGrp="1"/>
          </p:cNvSpPr>
          <p:nvPr>
            <p:ph type="title" hasCustomPrompt="1"/>
          </p:nvPr>
        </p:nvSpPr>
        <p:spPr>
          <a:xfrm>
            <a:off x="311700" y="991475"/>
            <a:ext cx="8520600" cy="1917900"/>
          </a:xfrm>
          <a:prstGeom prst="rect">
            <a:avLst/>
          </a:prstGeom>
        </p:spPr>
        <p:txBody>
          <a:bodyPr spcFirstLastPara="1" wrap="square" lIns="91425" tIns="91425" rIns="91425" bIns="91425" anchor="ctr" anchorCtr="0">
            <a:normAutofit/>
          </a:bodyPr>
          <a:lstStyle>
            <a:lvl1pPr lvl="0" algn="ctr">
              <a:spcBef>
                <a:spcPts val="0"/>
              </a:spcBef>
              <a:spcAft>
                <a:spcPts val="0"/>
              </a:spcAft>
              <a:buSzPts val="14000"/>
              <a:buNone/>
              <a:defRPr sz="14000" b="1"/>
            </a:lvl1pPr>
            <a:lvl2pPr lvl="1" algn="ctr">
              <a:spcBef>
                <a:spcPts val="0"/>
              </a:spcBef>
              <a:spcAft>
                <a:spcPts val="0"/>
              </a:spcAft>
              <a:buSzPts val="14000"/>
              <a:buNone/>
              <a:defRPr sz="14000" b="1"/>
            </a:lvl2pPr>
            <a:lvl3pPr lvl="2" algn="ctr">
              <a:spcBef>
                <a:spcPts val="0"/>
              </a:spcBef>
              <a:spcAft>
                <a:spcPts val="0"/>
              </a:spcAft>
              <a:buSzPts val="14000"/>
              <a:buNone/>
              <a:defRPr sz="14000" b="1"/>
            </a:lvl3pPr>
            <a:lvl4pPr lvl="3" algn="ctr">
              <a:spcBef>
                <a:spcPts val="0"/>
              </a:spcBef>
              <a:spcAft>
                <a:spcPts val="0"/>
              </a:spcAft>
              <a:buSzPts val="14000"/>
              <a:buNone/>
              <a:defRPr sz="14000" b="1"/>
            </a:lvl4pPr>
            <a:lvl5pPr lvl="4" algn="ctr">
              <a:spcBef>
                <a:spcPts val="0"/>
              </a:spcBef>
              <a:spcAft>
                <a:spcPts val="0"/>
              </a:spcAft>
              <a:buSzPts val="14000"/>
              <a:buNone/>
              <a:defRPr sz="14000" b="1"/>
            </a:lvl5pPr>
            <a:lvl6pPr lvl="5" algn="ctr">
              <a:spcBef>
                <a:spcPts val="0"/>
              </a:spcBef>
              <a:spcAft>
                <a:spcPts val="0"/>
              </a:spcAft>
              <a:buSzPts val="14000"/>
              <a:buNone/>
              <a:defRPr sz="14000" b="1"/>
            </a:lvl6pPr>
            <a:lvl7pPr lvl="6" algn="ctr">
              <a:spcBef>
                <a:spcPts val="0"/>
              </a:spcBef>
              <a:spcAft>
                <a:spcPts val="0"/>
              </a:spcAft>
              <a:buSzPts val="14000"/>
              <a:buNone/>
              <a:defRPr sz="14000" b="1"/>
            </a:lvl7pPr>
            <a:lvl8pPr lvl="7" algn="ctr">
              <a:spcBef>
                <a:spcPts val="0"/>
              </a:spcBef>
              <a:spcAft>
                <a:spcPts val="0"/>
              </a:spcAft>
              <a:buSzPts val="14000"/>
              <a:buNone/>
              <a:defRPr sz="14000" b="1"/>
            </a:lvl8pPr>
            <a:lvl9pPr lvl="8" algn="ctr">
              <a:spcBef>
                <a:spcPts val="0"/>
              </a:spcBef>
              <a:spcAft>
                <a:spcPts val="0"/>
              </a:spcAft>
              <a:buSzPts val="14000"/>
              <a:buNone/>
              <a:defRPr sz="14000" b="1"/>
            </a:lvl9pPr>
          </a:lstStyle>
          <a:p>
            <a:r>
              <a:t>xx%</a:t>
            </a:r>
          </a:p>
        </p:txBody>
      </p:sp>
      <p:sp>
        <p:nvSpPr>
          <p:cNvPr id="51" name="Google Shape;51;p11"/>
          <p:cNvSpPr txBox="1">
            <a:spLocks noGrp="1"/>
          </p:cNvSpPr>
          <p:nvPr>
            <p:ph type="body" idx="1"/>
          </p:nvPr>
        </p:nvSpPr>
        <p:spPr>
          <a:xfrm>
            <a:off x="311700" y="3071300"/>
            <a:ext cx="8520600" cy="901800"/>
          </a:xfrm>
          <a:prstGeom prst="rect">
            <a:avLst/>
          </a:prstGeom>
        </p:spPr>
        <p:txBody>
          <a:bodyPr spcFirstLastPara="1" wrap="square" lIns="91425" tIns="91425" rIns="91425" bIns="91425" anchor="t" anchorCtr="0">
            <a:normAutofit/>
          </a:bodyPr>
          <a:lstStyle>
            <a:lvl1pPr marL="457200" lvl="0" indent="-342900" algn="ctr">
              <a:spcBef>
                <a:spcPts val="0"/>
              </a:spcBef>
              <a:spcAft>
                <a:spcPts val="0"/>
              </a:spcAft>
              <a:buSzPts val="1800"/>
              <a:buChar char="●"/>
              <a:defRPr/>
            </a:lvl1pPr>
            <a:lvl2pPr marL="914400" lvl="1" indent="-317500" algn="ctr">
              <a:spcBef>
                <a:spcPts val="0"/>
              </a:spcBef>
              <a:spcAft>
                <a:spcPts val="0"/>
              </a:spcAft>
              <a:buSzPts val="1400"/>
              <a:buChar char="○"/>
              <a:defRPr/>
            </a:lvl2pPr>
            <a:lvl3pPr marL="1371600" lvl="2" indent="-317500" algn="ctr">
              <a:spcBef>
                <a:spcPts val="0"/>
              </a:spcBef>
              <a:spcAft>
                <a:spcPts val="0"/>
              </a:spcAft>
              <a:buSzPts val="1400"/>
              <a:buChar char="■"/>
              <a:defRPr/>
            </a:lvl3pPr>
            <a:lvl4pPr marL="1828800" lvl="3" indent="-317500" algn="ctr">
              <a:spcBef>
                <a:spcPts val="0"/>
              </a:spcBef>
              <a:spcAft>
                <a:spcPts val="0"/>
              </a:spcAft>
              <a:buSzPts val="1400"/>
              <a:buChar char="●"/>
              <a:defRPr/>
            </a:lvl4pPr>
            <a:lvl5pPr marL="2286000" lvl="4" indent="-317500" algn="ctr">
              <a:spcBef>
                <a:spcPts val="0"/>
              </a:spcBef>
              <a:spcAft>
                <a:spcPts val="0"/>
              </a:spcAft>
              <a:buSzPts val="1400"/>
              <a:buChar char="○"/>
              <a:defRPr/>
            </a:lvl5pPr>
            <a:lvl6pPr marL="2743200" lvl="5" indent="-317500" algn="ctr">
              <a:spcBef>
                <a:spcPts val="0"/>
              </a:spcBef>
              <a:spcAft>
                <a:spcPts val="0"/>
              </a:spcAft>
              <a:buSzPts val="1400"/>
              <a:buChar char="■"/>
              <a:defRPr/>
            </a:lvl6pPr>
            <a:lvl7pPr marL="3200400" lvl="6" indent="-317500" algn="ctr">
              <a:spcBef>
                <a:spcPts val="0"/>
              </a:spcBef>
              <a:spcAft>
                <a:spcPts val="0"/>
              </a:spcAft>
              <a:buSzPts val="1400"/>
              <a:buChar char="●"/>
              <a:defRPr/>
            </a:lvl7pPr>
            <a:lvl8pPr marL="3657600" lvl="7" indent="-317500" algn="ctr">
              <a:spcBef>
                <a:spcPts val="0"/>
              </a:spcBef>
              <a:spcAft>
                <a:spcPts val="0"/>
              </a:spcAft>
              <a:buSzPts val="1400"/>
              <a:buChar char="○"/>
              <a:defRPr/>
            </a:lvl8pPr>
            <a:lvl9pPr marL="4114800" lvl="8" indent="-317500" algn="ctr">
              <a:spcBef>
                <a:spcPts val="0"/>
              </a:spcBef>
              <a:spcAft>
                <a:spcPts val="0"/>
              </a:spcAft>
              <a:buSzPts val="1400"/>
              <a:buChar char="■"/>
              <a:defRPr/>
            </a:lvl9pPr>
          </a:lstStyle>
          <a:p>
            <a:endParaRPr/>
          </a:p>
        </p:txBody>
      </p:sp>
      <p:sp>
        <p:nvSpPr>
          <p:cNvPr id="52" name="Google Shape;52;p1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53"/>
        <p:cNvGrpSpPr/>
        <p:nvPr/>
      </p:nvGrpSpPr>
      <p:grpSpPr>
        <a:xfrm>
          <a:off x="0" y="0"/>
          <a:ext cx="0" cy="0"/>
          <a:chOff x="0" y="0"/>
          <a:chExt cx="0" cy="0"/>
        </a:xfrm>
      </p:grpSpPr>
      <p:sp>
        <p:nvSpPr>
          <p:cNvPr id="54" name="Google Shape;54;p1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bg>
      <p:bgPr>
        <a:solidFill>
          <a:schemeClr val="dk1"/>
        </a:solidFill>
        <a:effectLst/>
      </p:bgPr>
    </p:bg>
    <p:spTree>
      <p:nvGrpSpPr>
        <p:cNvPr id="1" name="Shape 14"/>
        <p:cNvGrpSpPr/>
        <p:nvPr/>
      </p:nvGrpSpPr>
      <p:grpSpPr>
        <a:xfrm>
          <a:off x="0" y="0"/>
          <a:ext cx="0" cy="0"/>
          <a:chOff x="0" y="0"/>
          <a:chExt cx="0" cy="0"/>
        </a:xfrm>
      </p:grpSpPr>
      <p:cxnSp>
        <p:nvCxnSpPr>
          <p:cNvPr id="15" name="Google Shape;15;p3"/>
          <p:cNvCxnSpPr/>
          <p:nvPr/>
        </p:nvCxnSpPr>
        <p:spPr>
          <a:xfrm>
            <a:off x="0" y="2998150"/>
            <a:ext cx="9144000" cy="0"/>
          </a:xfrm>
          <a:prstGeom prst="straightConnector1">
            <a:avLst/>
          </a:prstGeom>
          <a:noFill/>
          <a:ln w="19050" cap="flat" cmpd="sng">
            <a:solidFill>
              <a:schemeClr val="lt2"/>
            </a:solidFill>
            <a:prstDash val="solid"/>
            <a:round/>
            <a:headEnd type="none" w="sm" len="sm"/>
            <a:tailEnd type="none" w="sm" len="sm"/>
          </a:ln>
        </p:spPr>
      </p:cxnSp>
      <p:sp>
        <p:nvSpPr>
          <p:cNvPr id="16" name="Google Shape;16;p3"/>
          <p:cNvSpPr txBox="1">
            <a:spLocks noGrp="1"/>
          </p:cNvSpPr>
          <p:nvPr>
            <p:ph type="title"/>
          </p:nvPr>
        </p:nvSpPr>
        <p:spPr>
          <a:xfrm>
            <a:off x="510450" y="2057400"/>
            <a:ext cx="8123100" cy="778800"/>
          </a:xfrm>
          <a:prstGeom prst="rect">
            <a:avLst/>
          </a:prstGeom>
        </p:spPr>
        <p:txBody>
          <a:bodyPr spcFirstLastPara="1" wrap="square" lIns="91425" tIns="91425" rIns="91425" bIns="91425" anchor="b" anchorCtr="0">
            <a:normAutofit/>
          </a:bodyPr>
          <a:lstStyle>
            <a:lvl1pPr lvl="0">
              <a:spcBef>
                <a:spcPts val="0"/>
              </a:spcBef>
              <a:spcAft>
                <a:spcPts val="0"/>
              </a:spcAft>
              <a:buClr>
                <a:schemeClr val="lt1"/>
              </a:buClr>
              <a:buSzPts val="3600"/>
              <a:buNone/>
              <a:defRPr sz="3600">
                <a:solidFill>
                  <a:schemeClr val="lt1"/>
                </a:solidFill>
              </a:defRPr>
            </a:lvl1pPr>
            <a:lvl2pPr lvl="1">
              <a:spcBef>
                <a:spcPts val="0"/>
              </a:spcBef>
              <a:spcAft>
                <a:spcPts val="0"/>
              </a:spcAft>
              <a:buClr>
                <a:schemeClr val="lt1"/>
              </a:buClr>
              <a:buSzPts val="3600"/>
              <a:buNone/>
              <a:defRPr sz="3600">
                <a:solidFill>
                  <a:schemeClr val="lt1"/>
                </a:solidFill>
              </a:defRPr>
            </a:lvl2pPr>
            <a:lvl3pPr lvl="2">
              <a:spcBef>
                <a:spcPts val="0"/>
              </a:spcBef>
              <a:spcAft>
                <a:spcPts val="0"/>
              </a:spcAft>
              <a:buClr>
                <a:schemeClr val="lt1"/>
              </a:buClr>
              <a:buSzPts val="3600"/>
              <a:buNone/>
              <a:defRPr sz="3600">
                <a:solidFill>
                  <a:schemeClr val="lt1"/>
                </a:solidFill>
              </a:defRPr>
            </a:lvl3pPr>
            <a:lvl4pPr lvl="3">
              <a:spcBef>
                <a:spcPts val="0"/>
              </a:spcBef>
              <a:spcAft>
                <a:spcPts val="0"/>
              </a:spcAft>
              <a:buClr>
                <a:schemeClr val="lt1"/>
              </a:buClr>
              <a:buSzPts val="3600"/>
              <a:buNone/>
              <a:defRPr sz="3600">
                <a:solidFill>
                  <a:schemeClr val="lt1"/>
                </a:solidFill>
              </a:defRPr>
            </a:lvl4pPr>
            <a:lvl5pPr lvl="4">
              <a:spcBef>
                <a:spcPts val="0"/>
              </a:spcBef>
              <a:spcAft>
                <a:spcPts val="0"/>
              </a:spcAft>
              <a:buClr>
                <a:schemeClr val="lt1"/>
              </a:buClr>
              <a:buSzPts val="3600"/>
              <a:buNone/>
              <a:defRPr sz="3600">
                <a:solidFill>
                  <a:schemeClr val="lt1"/>
                </a:solidFill>
              </a:defRPr>
            </a:lvl5pPr>
            <a:lvl6pPr lvl="5">
              <a:spcBef>
                <a:spcPts val="0"/>
              </a:spcBef>
              <a:spcAft>
                <a:spcPts val="0"/>
              </a:spcAft>
              <a:buClr>
                <a:schemeClr val="lt1"/>
              </a:buClr>
              <a:buSzPts val="3600"/>
              <a:buNone/>
              <a:defRPr sz="3600">
                <a:solidFill>
                  <a:schemeClr val="lt1"/>
                </a:solidFill>
              </a:defRPr>
            </a:lvl6pPr>
            <a:lvl7pPr lvl="6">
              <a:spcBef>
                <a:spcPts val="0"/>
              </a:spcBef>
              <a:spcAft>
                <a:spcPts val="0"/>
              </a:spcAft>
              <a:buClr>
                <a:schemeClr val="lt1"/>
              </a:buClr>
              <a:buSzPts val="3600"/>
              <a:buNone/>
              <a:defRPr sz="3600">
                <a:solidFill>
                  <a:schemeClr val="lt1"/>
                </a:solidFill>
              </a:defRPr>
            </a:lvl7pPr>
            <a:lvl8pPr lvl="7">
              <a:spcBef>
                <a:spcPts val="0"/>
              </a:spcBef>
              <a:spcAft>
                <a:spcPts val="0"/>
              </a:spcAft>
              <a:buClr>
                <a:schemeClr val="lt1"/>
              </a:buClr>
              <a:buSzPts val="3600"/>
              <a:buNone/>
              <a:defRPr sz="3600">
                <a:solidFill>
                  <a:schemeClr val="lt1"/>
                </a:solidFill>
              </a:defRPr>
            </a:lvl8pPr>
            <a:lvl9pPr lvl="8">
              <a:spcBef>
                <a:spcPts val="0"/>
              </a:spcBef>
              <a:spcAft>
                <a:spcPts val="0"/>
              </a:spcAft>
              <a:buClr>
                <a:schemeClr val="lt1"/>
              </a:buClr>
              <a:buSzPts val="3600"/>
              <a:buNone/>
              <a:defRPr sz="3600">
                <a:solidFill>
                  <a:schemeClr val="lt1"/>
                </a:solidFill>
              </a:defRPr>
            </a:lvl9pPr>
          </a:lstStyle>
          <a:p>
            <a:endParaRPr/>
          </a:p>
        </p:txBody>
      </p:sp>
      <p:sp>
        <p:nvSpPr>
          <p:cNvPr id="17" name="Google Shape;17;p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8"/>
        <p:cNvGrpSpPr/>
        <p:nvPr/>
      </p:nvGrpSpPr>
      <p:grpSpPr>
        <a:xfrm>
          <a:off x="0" y="0"/>
          <a:ext cx="0" cy="0"/>
          <a:chOff x="0" y="0"/>
          <a:chExt cx="0" cy="0"/>
        </a:xfrm>
      </p:grpSpPr>
      <p:sp>
        <p:nvSpPr>
          <p:cNvPr id="19" name="Google Shape;19;p4"/>
          <p:cNvSpPr/>
          <p:nvPr/>
        </p:nvSpPr>
        <p:spPr>
          <a:xfrm>
            <a:off x="0" y="5045700"/>
            <a:ext cx="9144000" cy="978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0" name="Google Shape;20;p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1" name="Google Shape;21;p4"/>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22" name="Google Shape;22;p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3"/>
        <p:cNvGrpSpPr/>
        <p:nvPr/>
      </p:nvGrpSpPr>
      <p:grpSpPr>
        <a:xfrm>
          <a:off x="0" y="0"/>
          <a:ext cx="0" cy="0"/>
          <a:chOff x="0" y="0"/>
          <a:chExt cx="0" cy="0"/>
        </a:xfrm>
      </p:grpSpPr>
      <p:sp>
        <p:nvSpPr>
          <p:cNvPr id="24" name="Google Shape;24;p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5" name="Google Shape;25;p5"/>
          <p:cNvSpPr txBox="1">
            <a:spLocks noGrp="1"/>
          </p:cNvSpPr>
          <p:nvPr>
            <p:ph type="body" idx="1"/>
          </p:nvPr>
        </p:nvSpPr>
        <p:spPr>
          <a:xfrm>
            <a:off x="311700" y="1152475"/>
            <a:ext cx="3999900" cy="34164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6" name="Google Shape;26;p5"/>
          <p:cNvSpPr txBox="1">
            <a:spLocks noGrp="1"/>
          </p:cNvSpPr>
          <p:nvPr>
            <p:ph type="body" idx="2"/>
          </p:nvPr>
        </p:nvSpPr>
        <p:spPr>
          <a:xfrm>
            <a:off x="4832400" y="1152475"/>
            <a:ext cx="3999900" cy="34164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7" name="Google Shape;27;p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8"/>
        <p:cNvGrpSpPr/>
        <p:nvPr/>
      </p:nvGrpSpPr>
      <p:grpSpPr>
        <a:xfrm>
          <a:off x="0" y="0"/>
          <a:ext cx="0" cy="0"/>
          <a:chOff x="0" y="0"/>
          <a:chExt cx="0" cy="0"/>
        </a:xfrm>
      </p:grpSpPr>
      <p:sp>
        <p:nvSpPr>
          <p:cNvPr id="29" name="Google Shape;29;p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30" name="Google Shape;30;p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31"/>
        <p:cNvGrpSpPr/>
        <p:nvPr/>
      </p:nvGrpSpPr>
      <p:grpSpPr>
        <a:xfrm>
          <a:off x="0" y="0"/>
          <a:ext cx="0" cy="0"/>
          <a:chOff x="0" y="0"/>
          <a:chExt cx="0" cy="0"/>
        </a:xfrm>
      </p:grpSpPr>
      <p:sp>
        <p:nvSpPr>
          <p:cNvPr id="32" name="Google Shape;32;p7"/>
          <p:cNvSpPr txBox="1">
            <a:spLocks noGrp="1"/>
          </p:cNvSpPr>
          <p:nvPr>
            <p:ph type="title"/>
          </p:nvPr>
        </p:nvSpPr>
        <p:spPr>
          <a:xfrm>
            <a:off x="311700" y="555600"/>
            <a:ext cx="2808000" cy="755700"/>
          </a:xfrm>
          <a:prstGeom prst="rect">
            <a:avLst/>
          </a:prstGeom>
        </p:spPr>
        <p:txBody>
          <a:bodyPr spcFirstLastPara="1" wrap="square" lIns="91425" tIns="91425" rIns="91425" bIns="91425" anchor="b" anchorCtr="0">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3" name="Google Shape;33;p7"/>
          <p:cNvSpPr txBox="1">
            <a:spLocks noGrp="1"/>
          </p:cNvSpPr>
          <p:nvPr>
            <p:ph type="body" idx="1"/>
          </p:nvPr>
        </p:nvSpPr>
        <p:spPr>
          <a:xfrm>
            <a:off x="311700" y="1389600"/>
            <a:ext cx="2808000" cy="3179400"/>
          </a:xfrm>
          <a:prstGeom prst="rect">
            <a:avLst/>
          </a:prstGeom>
        </p:spPr>
        <p:txBody>
          <a:bodyPr spcFirstLastPara="1" wrap="square" lIns="91425" tIns="91425" rIns="91425" bIns="91425" anchor="t" anchorCtr="0">
            <a:normAutofit/>
          </a:bodyPr>
          <a:lstStyle>
            <a:lvl1pPr marL="457200" lvl="0" indent="-304800">
              <a:spcBef>
                <a:spcPts val="0"/>
              </a:spcBef>
              <a:spcAft>
                <a:spcPts val="0"/>
              </a:spcAft>
              <a:buSzPts val="1200"/>
              <a:buChar char="●"/>
              <a:defRPr sz="12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34" name="Google Shape;34;p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bg>
      <p:bgPr>
        <a:solidFill>
          <a:schemeClr val="lt2"/>
        </a:solidFill>
        <a:effectLst/>
      </p:bgPr>
    </p:bg>
    <p:spTree>
      <p:nvGrpSpPr>
        <p:cNvPr id="1" name="Shape 35"/>
        <p:cNvGrpSpPr/>
        <p:nvPr/>
      </p:nvGrpSpPr>
      <p:grpSpPr>
        <a:xfrm>
          <a:off x="0" y="0"/>
          <a:ext cx="0" cy="0"/>
          <a:chOff x="0" y="0"/>
          <a:chExt cx="0" cy="0"/>
        </a:xfrm>
      </p:grpSpPr>
      <p:sp>
        <p:nvSpPr>
          <p:cNvPr id="36" name="Google Shape;36;p8"/>
          <p:cNvSpPr txBox="1">
            <a:spLocks noGrp="1"/>
          </p:cNvSpPr>
          <p:nvPr>
            <p:ph type="title"/>
          </p:nvPr>
        </p:nvSpPr>
        <p:spPr>
          <a:xfrm>
            <a:off x="490250" y="526350"/>
            <a:ext cx="5797500" cy="4090800"/>
          </a:xfrm>
          <a:prstGeom prst="rect">
            <a:avLst/>
          </a:prstGeom>
        </p:spPr>
        <p:txBody>
          <a:bodyPr spcFirstLastPara="1" wrap="square" lIns="91425" tIns="91425" rIns="91425" bIns="91425" anchor="ctr" anchorCtr="0">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7" name="Google Shape;37;p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8"/>
        <p:cNvGrpSpPr/>
        <p:nvPr/>
      </p:nvGrpSpPr>
      <p:grpSpPr>
        <a:xfrm>
          <a:off x="0" y="0"/>
          <a:ext cx="0" cy="0"/>
          <a:chOff x="0" y="0"/>
          <a:chExt cx="0" cy="0"/>
        </a:xfrm>
      </p:grpSpPr>
      <p:sp>
        <p:nvSpPr>
          <p:cNvPr id="39" name="Google Shape;39;p9"/>
          <p:cNvSpPr/>
          <p:nvPr/>
        </p:nvSpPr>
        <p:spPr>
          <a:xfrm>
            <a:off x="4572000" y="75"/>
            <a:ext cx="4572000" cy="5143500"/>
          </a:xfrm>
          <a:prstGeom prst="rect">
            <a:avLst/>
          </a:prstGeom>
          <a:solidFill>
            <a:schemeClr val="dk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cxnSp>
        <p:nvCxnSpPr>
          <p:cNvPr id="40" name="Google Shape;40;p9"/>
          <p:cNvCxnSpPr/>
          <p:nvPr/>
        </p:nvCxnSpPr>
        <p:spPr>
          <a:xfrm>
            <a:off x="5029675" y="4495500"/>
            <a:ext cx="468300" cy="0"/>
          </a:xfrm>
          <a:prstGeom prst="straightConnector1">
            <a:avLst/>
          </a:prstGeom>
          <a:noFill/>
          <a:ln w="19050" cap="flat" cmpd="sng">
            <a:solidFill>
              <a:schemeClr val="lt2"/>
            </a:solidFill>
            <a:prstDash val="solid"/>
            <a:round/>
            <a:headEnd type="none" w="sm" len="sm"/>
            <a:tailEnd type="none" w="sm" len="sm"/>
          </a:ln>
        </p:spPr>
      </p:cxnSp>
      <p:sp>
        <p:nvSpPr>
          <p:cNvPr id="41" name="Google Shape;41;p9"/>
          <p:cNvSpPr txBox="1">
            <a:spLocks noGrp="1"/>
          </p:cNvSpPr>
          <p:nvPr>
            <p:ph type="title"/>
          </p:nvPr>
        </p:nvSpPr>
        <p:spPr>
          <a:xfrm>
            <a:off x="265500" y="1205825"/>
            <a:ext cx="4045200" cy="1509600"/>
          </a:xfrm>
          <a:prstGeom prst="rect">
            <a:avLst/>
          </a:prstGeom>
        </p:spPr>
        <p:txBody>
          <a:bodyPr spcFirstLastPara="1" wrap="square" lIns="91425" tIns="91425" rIns="91425" bIns="91425" anchor="b" anchorCtr="0">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42" name="Google Shape;42;p9"/>
          <p:cNvSpPr txBox="1">
            <a:spLocks noGrp="1"/>
          </p:cNvSpPr>
          <p:nvPr>
            <p:ph type="subTitle" idx="1"/>
          </p:nvPr>
        </p:nvSpPr>
        <p:spPr>
          <a:xfrm>
            <a:off x="265500" y="2769001"/>
            <a:ext cx="4045200" cy="13455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43" name="Google Shape;43;p9"/>
          <p:cNvSpPr txBox="1">
            <a:spLocks noGrp="1"/>
          </p:cNvSpPr>
          <p:nvPr>
            <p:ph type="body" idx="2"/>
          </p:nvPr>
        </p:nvSpPr>
        <p:spPr>
          <a:xfrm>
            <a:off x="4939500" y="724200"/>
            <a:ext cx="3837000" cy="3695100"/>
          </a:xfrm>
          <a:prstGeom prst="rect">
            <a:avLst/>
          </a:prstGeom>
        </p:spPr>
        <p:txBody>
          <a:bodyPr spcFirstLastPara="1" wrap="square" lIns="91425" tIns="91425" rIns="91425" bIns="91425" anchor="ctr" anchorCtr="0">
            <a:normAutofit/>
          </a:bodyPr>
          <a:lstStyle>
            <a:lvl1pPr marL="457200" lvl="0" indent="-342900">
              <a:spcBef>
                <a:spcPts val="0"/>
              </a:spcBef>
              <a:spcAft>
                <a:spcPts val="0"/>
              </a:spcAft>
              <a:buClr>
                <a:schemeClr val="lt1"/>
              </a:buClr>
              <a:buSzPts val="1800"/>
              <a:buChar char="●"/>
              <a:defRPr>
                <a:solidFill>
                  <a:schemeClr val="lt1"/>
                </a:solidFill>
              </a:defRPr>
            </a:lvl1pPr>
            <a:lvl2pPr marL="914400" lvl="1" indent="-317500">
              <a:spcBef>
                <a:spcPts val="0"/>
              </a:spcBef>
              <a:spcAft>
                <a:spcPts val="0"/>
              </a:spcAft>
              <a:buClr>
                <a:schemeClr val="lt1"/>
              </a:buClr>
              <a:buSzPts val="1400"/>
              <a:buChar char="○"/>
              <a:defRPr>
                <a:solidFill>
                  <a:schemeClr val="lt1"/>
                </a:solidFill>
              </a:defRPr>
            </a:lvl2pPr>
            <a:lvl3pPr marL="1371600" lvl="2" indent="-317500">
              <a:spcBef>
                <a:spcPts val="0"/>
              </a:spcBef>
              <a:spcAft>
                <a:spcPts val="0"/>
              </a:spcAft>
              <a:buClr>
                <a:schemeClr val="lt1"/>
              </a:buClr>
              <a:buSzPts val="1400"/>
              <a:buChar char="■"/>
              <a:defRPr>
                <a:solidFill>
                  <a:schemeClr val="lt1"/>
                </a:solidFill>
              </a:defRPr>
            </a:lvl3pPr>
            <a:lvl4pPr marL="1828800" lvl="3" indent="-317500">
              <a:spcBef>
                <a:spcPts val="0"/>
              </a:spcBef>
              <a:spcAft>
                <a:spcPts val="0"/>
              </a:spcAft>
              <a:buClr>
                <a:schemeClr val="lt1"/>
              </a:buClr>
              <a:buSzPts val="1400"/>
              <a:buChar char="●"/>
              <a:defRPr>
                <a:solidFill>
                  <a:schemeClr val="lt1"/>
                </a:solidFill>
              </a:defRPr>
            </a:lvl4pPr>
            <a:lvl5pPr marL="2286000" lvl="4" indent="-317500">
              <a:spcBef>
                <a:spcPts val="0"/>
              </a:spcBef>
              <a:spcAft>
                <a:spcPts val="0"/>
              </a:spcAft>
              <a:buClr>
                <a:schemeClr val="lt1"/>
              </a:buClr>
              <a:buSzPts val="1400"/>
              <a:buChar char="○"/>
              <a:defRPr>
                <a:solidFill>
                  <a:schemeClr val="lt1"/>
                </a:solidFill>
              </a:defRPr>
            </a:lvl5pPr>
            <a:lvl6pPr marL="2743200" lvl="5" indent="-317500">
              <a:spcBef>
                <a:spcPts val="0"/>
              </a:spcBef>
              <a:spcAft>
                <a:spcPts val="0"/>
              </a:spcAft>
              <a:buClr>
                <a:schemeClr val="lt1"/>
              </a:buClr>
              <a:buSzPts val="1400"/>
              <a:buChar char="■"/>
              <a:defRPr>
                <a:solidFill>
                  <a:schemeClr val="lt1"/>
                </a:solidFill>
              </a:defRPr>
            </a:lvl6pPr>
            <a:lvl7pPr marL="3200400" lvl="6" indent="-317500">
              <a:spcBef>
                <a:spcPts val="0"/>
              </a:spcBef>
              <a:spcAft>
                <a:spcPts val="0"/>
              </a:spcAft>
              <a:buClr>
                <a:schemeClr val="lt1"/>
              </a:buClr>
              <a:buSzPts val="1400"/>
              <a:buChar char="●"/>
              <a:defRPr>
                <a:solidFill>
                  <a:schemeClr val="lt1"/>
                </a:solidFill>
              </a:defRPr>
            </a:lvl7pPr>
            <a:lvl8pPr marL="3657600" lvl="7" indent="-317500">
              <a:spcBef>
                <a:spcPts val="0"/>
              </a:spcBef>
              <a:spcAft>
                <a:spcPts val="0"/>
              </a:spcAft>
              <a:buClr>
                <a:schemeClr val="lt1"/>
              </a:buClr>
              <a:buSzPts val="1400"/>
              <a:buChar char="○"/>
              <a:defRPr>
                <a:solidFill>
                  <a:schemeClr val="lt1"/>
                </a:solidFill>
              </a:defRPr>
            </a:lvl8pPr>
            <a:lvl9pPr marL="4114800" lvl="8" indent="-317500">
              <a:spcBef>
                <a:spcPts val="0"/>
              </a:spcBef>
              <a:spcAft>
                <a:spcPts val="0"/>
              </a:spcAft>
              <a:buClr>
                <a:schemeClr val="lt1"/>
              </a:buClr>
              <a:buSzPts val="1400"/>
              <a:buChar char="■"/>
              <a:defRPr>
                <a:solidFill>
                  <a:schemeClr val="lt1"/>
                </a:solidFill>
              </a:defRPr>
            </a:lvl9pPr>
          </a:lstStyle>
          <a:p>
            <a:endParaRPr/>
          </a:p>
        </p:txBody>
      </p:sp>
      <p:sp>
        <p:nvSpPr>
          <p:cNvPr id="44" name="Google Shape;44;p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5"/>
        <p:cNvGrpSpPr/>
        <p:nvPr/>
      </p:nvGrpSpPr>
      <p:grpSpPr>
        <a:xfrm>
          <a:off x="0" y="0"/>
          <a:ext cx="0" cy="0"/>
          <a:chOff x="0" y="0"/>
          <a:chExt cx="0" cy="0"/>
        </a:xfrm>
      </p:grpSpPr>
      <p:sp>
        <p:nvSpPr>
          <p:cNvPr id="46" name="Google Shape;46;p10"/>
          <p:cNvSpPr txBox="1">
            <a:spLocks noGrp="1"/>
          </p:cNvSpPr>
          <p:nvPr>
            <p:ph type="body" idx="1"/>
          </p:nvPr>
        </p:nvSpPr>
        <p:spPr>
          <a:xfrm>
            <a:off x="311700" y="4236825"/>
            <a:ext cx="5998800" cy="598800"/>
          </a:xfrm>
          <a:prstGeom prst="rect">
            <a:avLst/>
          </a:prstGeom>
        </p:spPr>
        <p:txBody>
          <a:bodyPr spcFirstLastPara="1" wrap="square" lIns="91425" tIns="91425" rIns="91425" bIns="91425" anchor="ctr" anchorCtr="0">
            <a:normAutofit/>
          </a:bodyPr>
          <a:lstStyle>
            <a:lvl1pPr marL="457200" lvl="0" indent="-228600">
              <a:lnSpc>
                <a:spcPct val="100000"/>
              </a:lnSpc>
              <a:spcBef>
                <a:spcPts val="0"/>
              </a:spcBef>
              <a:spcAft>
                <a:spcPts val="0"/>
              </a:spcAft>
              <a:buSzPts val="2100"/>
              <a:buNone/>
              <a:defRPr sz="2100"/>
            </a:lvl1pPr>
          </a:lstStyle>
          <a:p>
            <a:endParaRPr/>
          </a:p>
        </p:txBody>
      </p:sp>
      <p:sp>
        <p:nvSpPr>
          <p:cNvPr id="47" name="Google Shape;47;p1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pearmint">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anchor="t" anchorCtr="0">
            <a:normAutofit/>
          </a:bodyPr>
          <a:lstStyle>
            <a:lvl1pPr lvl="0">
              <a:spcBef>
                <a:spcPts val="0"/>
              </a:spcBef>
              <a:spcAft>
                <a:spcPts val="0"/>
              </a:spcAft>
              <a:buClr>
                <a:schemeClr val="dk1"/>
              </a:buClr>
              <a:buSzPts val="2800"/>
              <a:buFont typeface="Proxima Nova"/>
              <a:buNone/>
              <a:defRPr sz="2800">
                <a:solidFill>
                  <a:schemeClr val="dk1"/>
                </a:solidFill>
                <a:latin typeface="Proxima Nova"/>
                <a:ea typeface="Proxima Nova"/>
                <a:cs typeface="Proxima Nova"/>
                <a:sym typeface="Proxima Nova"/>
              </a:defRPr>
            </a:lvl1pPr>
            <a:lvl2pPr lvl="1">
              <a:spcBef>
                <a:spcPts val="0"/>
              </a:spcBef>
              <a:spcAft>
                <a:spcPts val="0"/>
              </a:spcAft>
              <a:buClr>
                <a:schemeClr val="dk1"/>
              </a:buClr>
              <a:buSzPts val="2800"/>
              <a:buFont typeface="Proxima Nova"/>
              <a:buNone/>
              <a:defRPr sz="2800">
                <a:solidFill>
                  <a:schemeClr val="dk1"/>
                </a:solidFill>
                <a:latin typeface="Proxima Nova"/>
                <a:ea typeface="Proxima Nova"/>
                <a:cs typeface="Proxima Nova"/>
                <a:sym typeface="Proxima Nova"/>
              </a:defRPr>
            </a:lvl2pPr>
            <a:lvl3pPr lvl="2">
              <a:spcBef>
                <a:spcPts val="0"/>
              </a:spcBef>
              <a:spcAft>
                <a:spcPts val="0"/>
              </a:spcAft>
              <a:buClr>
                <a:schemeClr val="dk1"/>
              </a:buClr>
              <a:buSzPts val="2800"/>
              <a:buFont typeface="Proxima Nova"/>
              <a:buNone/>
              <a:defRPr sz="2800">
                <a:solidFill>
                  <a:schemeClr val="dk1"/>
                </a:solidFill>
                <a:latin typeface="Proxima Nova"/>
                <a:ea typeface="Proxima Nova"/>
                <a:cs typeface="Proxima Nova"/>
                <a:sym typeface="Proxima Nova"/>
              </a:defRPr>
            </a:lvl3pPr>
            <a:lvl4pPr lvl="3">
              <a:spcBef>
                <a:spcPts val="0"/>
              </a:spcBef>
              <a:spcAft>
                <a:spcPts val="0"/>
              </a:spcAft>
              <a:buClr>
                <a:schemeClr val="dk1"/>
              </a:buClr>
              <a:buSzPts val="2800"/>
              <a:buFont typeface="Proxima Nova"/>
              <a:buNone/>
              <a:defRPr sz="2800">
                <a:solidFill>
                  <a:schemeClr val="dk1"/>
                </a:solidFill>
                <a:latin typeface="Proxima Nova"/>
                <a:ea typeface="Proxima Nova"/>
                <a:cs typeface="Proxima Nova"/>
                <a:sym typeface="Proxima Nova"/>
              </a:defRPr>
            </a:lvl4pPr>
            <a:lvl5pPr lvl="4">
              <a:spcBef>
                <a:spcPts val="0"/>
              </a:spcBef>
              <a:spcAft>
                <a:spcPts val="0"/>
              </a:spcAft>
              <a:buClr>
                <a:schemeClr val="dk1"/>
              </a:buClr>
              <a:buSzPts val="2800"/>
              <a:buFont typeface="Proxima Nova"/>
              <a:buNone/>
              <a:defRPr sz="2800">
                <a:solidFill>
                  <a:schemeClr val="dk1"/>
                </a:solidFill>
                <a:latin typeface="Proxima Nova"/>
                <a:ea typeface="Proxima Nova"/>
                <a:cs typeface="Proxima Nova"/>
                <a:sym typeface="Proxima Nova"/>
              </a:defRPr>
            </a:lvl5pPr>
            <a:lvl6pPr lvl="5">
              <a:spcBef>
                <a:spcPts val="0"/>
              </a:spcBef>
              <a:spcAft>
                <a:spcPts val="0"/>
              </a:spcAft>
              <a:buClr>
                <a:schemeClr val="dk1"/>
              </a:buClr>
              <a:buSzPts val="2800"/>
              <a:buFont typeface="Proxima Nova"/>
              <a:buNone/>
              <a:defRPr sz="2800">
                <a:solidFill>
                  <a:schemeClr val="dk1"/>
                </a:solidFill>
                <a:latin typeface="Proxima Nova"/>
                <a:ea typeface="Proxima Nova"/>
                <a:cs typeface="Proxima Nova"/>
                <a:sym typeface="Proxima Nova"/>
              </a:defRPr>
            </a:lvl6pPr>
            <a:lvl7pPr lvl="6">
              <a:spcBef>
                <a:spcPts val="0"/>
              </a:spcBef>
              <a:spcAft>
                <a:spcPts val="0"/>
              </a:spcAft>
              <a:buClr>
                <a:schemeClr val="dk1"/>
              </a:buClr>
              <a:buSzPts val="2800"/>
              <a:buFont typeface="Proxima Nova"/>
              <a:buNone/>
              <a:defRPr sz="2800">
                <a:solidFill>
                  <a:schemeClr val="dk1"/>
                </a:solidFill>
                <a:latin typeface="Proxima Nova"/>
                <a:ea typeface="Proxima Nova"/>
                <a:cs typeface="Proxima Nova"/>
                <a:sym typeface="Proxima Nova"/>
              </a:defRPr>
            </a:lvl7pPr>
            <a:lvl8pPr lvl="7">
              <a:spcBef>
                <a:spcPts val="0"/>
              </a:spcBef>
              <a:spcAft>
                <a:spcPts val="0"/>
              </a:spcAft>
              <a:buClr>
                <a:schemeClr val="dk1"/>
              </a:buClr>
              <a:buSzPts val="2800"/>
              <a:buFont typeface="Proxima Nova"/>
              <a:buNone/>
              <a:defRPr sz="2800">
                <a:solidFill>
                  <a:schemeClr val="dk1"/>
                </a:solidFill>
                <a:latin typeface="Proxima Nova"/>
                <a:ea typeface="Proxima Nova"/>
                <a:cs typeface="Proxima Nova"/>
                <a:sym typeface="Proxima Nova"/>
              </a:defRPr>
            </a:lvl8pPr>
            <a:lvl9pPr lvl="8">
              <a:spcBef>
                <a:spcPts val="0"/>
              </a:spcBef>
              <a:spcAft>
                <a:spcPts val="0"/>
              </a:spcAft>
              <a:buClr>
                <a:schemeClr val="dk1"/>
              </a:buClr>
              <a:buSzPts val="2800"/>
              <a:buFont typeface="Proxima Nova"/>
              <a:buNone/>
              <a:defRPr sz="2800">
                <a:solidFill>
                  <a:schemeClr val="dk1"/>
                </a:solidFill>
                <a:latin typeface="Proxima Nova"/>
                <a:ea typeface="Proxima Nova"/>
                <a:cs typeface="Proxima Nova"/>
                <a:sym typeface="Proxima Nova"/>
              </a:defRPr>
            </a:lvl9pPr>
          </a:lstStyle>
          <a:p>
            <a:endParaRPr/>
          </a:p>
        </p:txBody>
      </p:sp>
      <p:sp>
        <p:nvSpPr>
          <p:cNvPr id="7" name="Google Shape;7;p1"/>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anchor="t" anchorCtr="0">
            <a:normAutofit/>
          </a:bodyPr>
          <a:lstStyle>
            <a:lvl1pPr marL="457200" lvl="0" indent="-342900">
              <a:lnSpc>
                <a:spcPct val="115000"/>
              </a:lnSpc>
              <a:spcBef>
                <a:spcPts val="0"/>
              </a:spcBef>
              <a:spcAft>
                <a:spcPts val="0"/>
              </a:spcAft>
              <a:buClr>
                <a:schemeClr val="accent3"/>
              </a:buClr>
              <a:buSzPts val="1800"/>
              <a:buFont typeface="Proxima Nova"/>
              <a:buChar char="●"/>
              <a:defRPr sz="1800">
                <a:solidFill>
                  <a:schemeClr val="accent3"/>
                </a:solidFill>
                <a:latin typeface="Proxima Nova"/>
                <a:ea typeface="Proxima Nova"/>
                <a:cs typeface="Proxima Nova"/>
                <a:sym typeface="Proxima Nova"/>
              </a:defRPr>
            </a:lvl1pPr>
            <a:lvl2pPr marL="914400" lvl="1" indent="-317500">
              <a:lnSpc>
                <a:spcPct val="115000"/>
              </a:lnSpc>
              <a:spcBef>
                <a:spcPts val="0"/>
              </a:spcBef>
              <a:spcAft>
                <a:spcPts val="0"/>
              </a:spcAft>
              <a:buClr>
                <a:schemeClr val="accent3"/>
              </a:buClr>
              <a:buSzPts val="1400"/>
              <a:buFont typeface="Proxima Nova"/>
              <a:buChar char="○"/>
              <a:defRPr>
                <a:solidFill>
                  <a:schemeClr val="accent3"/>
                </a:solidFill>
                <a:latin typeface="Proxima Nova"/>
                <a:ea typeface="Proxima Nova"/>
                <a:cs typeface="Proxima Nova"/>
                <a:sym typeface="Proxima Nova"/>
              </a:defRPr>
            </a:lvl2pPr>
            <a:lvl3pPr marL="1371600" lvl="2" indent="-317500">
              <a:lnSpc>
                <a:spcPct val="115000"/>
              </a:lnSpc>
              <a:spcBef>
                <a:spcPts val="0"/>
              </a:spcBef>
              <a:spcAft>
                <a:spcPts val="0"/>
              </a:spcAft>
              <a:buClr>
                <a:schemeClr val="accent3"/>
              </a:buClr>
              <a:buSzPts val="1400"/>
              <a:buFont typeface="Proxima Nova"/>
              <a:buChar char="■"/>
              <a:defRPr>
                <a:solidFill>
                  <a:schemeClr val="accent3"/>
                </a:solidFill>
                <a:latin typeface="Proxima Nova"/>
                <a:ea typeface="Proxima Nova"/>
                <a:cs typeface="Proxima Nova"/>
                <a:sym typeface="Proxima Nova"/>
              </a:defRPr>
            </a:lvl3pPr>
            <a:lvl4pPr marL="1828800" lvl="3" indent="-317500">
              <a:lnSpc>
                <a:spcPct val="115000"/>
              </a:lnSpc>
              <a:spcBef>
                <a:spcPts val="0"/>
              </a:spcBef>
              <a:spcAft>
                <a:spcPts val="0"/>
              </a:spcAft>
              <a:buClr>
                <a:schemeClr val="accent3"/>
              </a:buClr>
              <a:buSzPts val="1400"/>
              <a:buFont typeface="Proxima Nova"/>
              <a:buChar char="●"/>
              <a:defRPr>
                <a:solidFill>
                  <a:schemeClr val="accent3"/>
                </a:solidFill>
                <a:latin typeface="Proxima Nova"/>
                <a:ea typeface="Proxima Nova"/>
                <a:cs typeface="Proxima Nova"/>
                <a:sym typeface="Proxima Nova"/>
              </a:defRPr>
            </a:lvl4pPr>
            <a:lvl5pPr marL="2286000" lvl="4" indent="-317500">
              <a:lnSpc>
                <a:spcPct val="115000"/>
              </a:lnSpc>
              <a:spcBef>
                <a:spcPts val="0"/>
              </a:spcBef>
              <a:spcAft>
                <a:spcPts val="0"/>
              </a:spcAft>
              <a:buClr>
                <a:schemeClr val="accent3"/>
              </a:buClr>
              <a:buSzPts val="1400"/>
              <a:buFont typeface="Proxima Nova"/>
              <a:buChar char="○"/>
              <a:defRPr>
                <a:solidFill>
                  <a:schemeClr val="accent3"/>
                </a:solidFill>
                <a:latin typeface="Proxima Nova"/>
                <a:ea typeface="Proxima Nova"/>
                <a:cs typeface="Proxima Nova"/>
                <a:sym typeface="Proxima Nova"/>
              </a:defRPr>
            </a:lvl5pPr>
            <a:lvl6pPr marL="2743200" lvl="5" indent="-317500">
              <a:lnSpc>
                <a:spcPct val="115000"/>
              </a:lnSpc>
              <a:spcBef>
                <a:spcPts val="0"/>
              </a:spcBef>
              <a:spcAft>
                <a:spcPts val="0"/>
              </a:spcAft>
              <a:buClr>
                <a:schemeClr val="accent3"/>
              </a:buClr>
              <a:buSzPts val="1400"/>
              <a:buFont typeface="Proxima Nova"/>
              <a:buChar char="■"/>
              <a:defRPr>
                <a:solidFill>
                  <a:schemeClr val="accent3"/>
                </a:solidFill>
                <a:latin typeface="Proxima Nova"/>
                <a:ea typeface="Proxima Nova"/>
                <a:cs typeface="Proxima Nova"/>
                <a:sym typeface="Proxima Nova"/>
              </a:defRPr>
            </a:lvl6pPr>
            <a:lvl7pPr marL="3200400" lvl="6" indent="-317500">
              <a:lnSpc>
                <a:spcPct val="115000"/>
              </a:lnSpc>
              <a:spcBef>
                <a:spcPts val="0"/>
              </a:spcBef>
              <a:spcAft>
                <a:spcPts val="0"/>
              </a:spcAft>
              <a:buClr>
                <a:schemeClr val="accent3"/>
              </a:buClr>
              <a:buSzPts val="1400"/>
              <a:buFont typeface="Proxima Nova"/>
              <a:buChar char="●"/>
              <a:defRPr>
                <a:solidFill>
                  <a:schemeClr val="accent3"/>
                </a:solidFill>
                <a:latin typeface="Proxima Nova"/>
                <a:ea typeface="Proxima Nova"/>
                <a:cs typeface="Proxima Nova"/>
                <a:sym typeface="Proxima Nova"/>
              </a:defRPr>
            </a:lvl7pPr>
            <a:lvl8pPr marL="3657600" lvl="7" indent="-317500">
              <a:lnSpc>
                <a:spcPct val="115000"/>
              </a:lnSpc>
              <a:spcBef>
                <a:spcPts val="0"/>
              </a:spcBef>
              <a:spcAft>
                <a:spcPts val="0"/>
              </a:spcAft>
              <a:buClr>
                <a:schemeClr val="accent3"/>
              </a:buClr>
              <a:buSzPts val="1400"/>
              <a:buFont typeface="Proxima Nova"/>
              <a:buChar char="○"/>
              <a:defRPr>
                <a:solidFill>
                  <a:schemeClr val="accent3"/>
                </a:solidFill>
                <a:latin typeface="Proxima Nova"/>
                <a:ea typeface="Proxima Nova"/>
                <a:cs typeface="Proxima Nova"/>
                <a:sym typeface="Proxima Nova"/>
              </a:defRPr>
            </a:lvl8pPr>
            <a:lvl9pPr marL="4114800" lvl="8" indent="-317500">
              <a:lnSpc>
                <a:spcPct val="115000"/>
              </a:lnSpc>
              <a:spcBef>
                <a:spcPts val="0"/>
              </a:spcBef>
              <a:spcAft>
                <a:spcPts val="0"/>
              </a:spcAft>
              <a:buClr>
                <a:schemeClr val="accent3"/>
              </a:buClr>
              <a:buSzPts val="1400"/>
              <a:buFont typeface="Proxima Nova"/>
              <a:buChar char="■"/>
              <a:defRPr>
                <a:solidFill>
                  <a:schemeClr val="accent3"/>
                </a:solidFill>
                <a:latin typeface="Proxima Nova"/>
                <a:ea typeface="Proxima Nova"/>
                <a:cs typeface="Proxima Nova"/>
                <a:sym typeface="Proxima Nova"/>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rmAutofit/>
          </a:bodyPr>
          <a:lstStyle>
            <a:lvl1pPr lvl="0" algn="r">
              <a:buNone/>
              <a:defRPr sz="1000">
                <a:solidFill>
                  <a:schemeClr val="dk1"/>
                </a:solidFill>
                <a:latin typeface="Proxima Nova"/>
                <a:ea typeface="Proxima Nova"/>
                <a:cs typeface="Proxima Nova"/>
                <a:sym typeface="Proxima Nova"/>
              </a:defRPr>
            </a:lvl1pPr>
            <a:lvl2pPr lvl="1" algn="r">
              <a:buNone/>
              <a:defRPr sz="1000">
                <a:solidFill>
                  <a:schemeClr val="dk1"/>
                </a:solidFill>
                <a:latin typeface="Proxima Nova"/>
                <a:ea typeface="Proxima Nova"/>
                <a:cs typeface="Proxima Nova"/>
                <a:sym typeface="Proxima Nova"/>
              </a:defRPr>
            </a:lvl2pPr>
            <a:lvl3pPr lvl="2" algn="r">
              <a:buNone/>
              <a:defRPr sz="1000">
                <a:solidFill>
                  <a:schemeClr val="dk1"/>
                </a:solidFill>
                <a:latin typeface="Proxima Nova"/>
                <a:ea typeface="Proxima Nova"/>
                <a:cs typeface="Proxima Nova"/>
                <a:sym typeface="Proxima Nova"/>
              </a:defRPr>
            </a:lvl3pPr>
            <a:lvl4pPr lvl="3" algn="r">
              <a:buNone/>
              <a:defRPr sz="1000">
                <a:solidFill>
                  <a:schemeClr val="dk1"/>
                </a:solidFill>
                <a:latin typeface="Proxima Nova"/>
                <a:ea typeface="Proxima Nova"/>
                <a:cs typeface="Proxima Nova"/>
                <a:sym typeface="Proxima Nova"/>
              </a:defRPr>
            </a:lvl4pPr>
            <a:lvl5pPr lvl="4" algn="r">
              <a:buNone/>
              <a:defRPr sz="1000">
                <a:solidFill>
                  <a:schemeClr val="dk1"/>
                </a:solidFill>
                <a:latin typeface="Proxima Nova"/>
                <a:ea typeface="Proxima Nova"/>
                <a:cs typeface="Proxima Nova"/>
                <a:sym typeface="Proxima Nova"/>
              </a:defRPr>
            </a:lvl5pPr>
            <a:lvl6pPr lvl="5" algn="r">
              <a:buNone/>
              <a:defRPr sz="1000">
                <a:solidFill>
                  <a:schemeClr val="dk1"/>
                </a:solidFill>
                <a:latin typeface="Proxima Nova"/>
                <a:ea typeface="Proxima Nova"/>
                <a:cs typeface="Proxima Nova"/>
                <a:sym typeface="Proxima Nova"/>
              </a:defRPr>
            </a:lvl6pPr>
            <a:lvl7pPr lvl="6" algn="r">
              <a:buNone/>
              <a:defRPr sz="1000">
                <a:solidFill>
                  <a:schemeClr val="dk1"/>
                </a:solidFill>
                <a:latin typeface="Proxima Nova"/>
                <a:ea typeface="Proxima Nova"/>
                <a:cs typeface="Proxima Nova"/>
                <a:sym typeface="Proxima Nova"/>
              </a:defRPr>
            </a:lvl7pPr>
            <a:lvl8pPr lvl="7" algn="r">
              <a:buNone/>
              <a:defRPr sz="1000">
                <a:solidFill>
                  <a:schemeClr val="dk1"/>
                </a:solidFill>
                <a:latin typeface="Proxima Nova"/>
                <a:ea typeface="Proxima Nova"/>
                <a:cs typeface="Proxima Nova"/>
                <a:sym typeface="Proxima Nova"/>
              </a:defRPr>
            </a:lvl8pPr>
            <a:lvl9pPr lvl="8" algn="r">
              <a:buNone/>
              <a:defRPr sz="1000">
                <a:solidFill>
                  <a:schemeClr val="dk1"/>
                </a:solidFill>
                <a:latin typeface="Proxima Nova"/>
                <a:ea typeface="Proxima Nova"/>
                <a:cs typeface="Proxima Nova"/>
                <a:sym typeface="Proxima Nova"/>
              </a:defRPr>
            </a:lvl9pPr>
          </a:lstStyle>
          <a:p>
            <a:pPr marL="0" lvl="0" indent="0" algn="r" rtl="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0.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8.xml"/><Relationship Id="rId1" Type="http://schemas.openxmlformats.org/officeDocument/2006/relationships/slideLayout" Target="../slideLayouts/slideLayout9.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Google Shape;59;p13"/>
          <p:cNvSpPr txBox="1">
            <a:spLocks noGrp="1"/>
          </p:cNvSpPr>
          <p:nvPr>
            <p:ph type="title"/>
          </p:nvPr>
        </p:nvSpPr>
        <p:spPr>
          <a:xfrm>
            <a:off x="311700" y="991475"/>
            <a:ext cx="8520600" cy="1917900"/>
          </a:xfrm>
        </p:spPr>
        <p:txBody>
          <a:bodyPr spcFirstLastPara="1" wrap="square" lIns="91425" tIns="91425" rIns="91425" bIns="91425" anchor="ctr" anchorCtr="0">
            <a:normAutofit/>
          </a:bodyPr>
          <a:lstStyle/>
          <a:p>
            <a:pPr marL="0" lvl="0" indent="0" rtl="0">
              <a:lnSpc>
                <a:spcPct val="90000"/>
              </a:lnSpc>
              <a:spcBef>
                <a:spcPts val="0"/>
              </a:spcBef>
              <a:spcAft>
                <a:spcPts val="0"/>
              </a:spcAft>
              <a:buNone/>
            </a:pPr>
            <a:r>
              <a:rPr lang="ru-RU" sz="3500" dirty="0">
                <a:latin typeface="Times New Roman" panose="02020603050405020304" pitchFamily="18" charset="0"/>
                <a:cs typeface="Times New Roman" panose="02020603050405020304" pitchFamily="18" charset="0"/>
              </a:rPr>
              <a:t>Особенности работы учителя физической культуры при реализации инклюзивного образования</a:t>
            </a:r>
          </a:p>
        </p:txBody>
      </p:sp>
      <p:sp>
        <p:nvSpPr>
          <p:cNvPr id="60" name="Google Shape;60;p13"/>
          <p:cNvSpPr txBox="1">
            <a:spLocks noGrp="1"/>
          </p:cNvSpPr>
          <p:nvPr>
            <p:ph type="body" idx="1"/>
          </p:nvPr>
        </p:nvSpPr>
        <p:spPr>
          <a:xfrm>
            <a:off x="311700" y="3071300"/>
            <a:ext cx="8520600" cy="901800"/>
          </a:xfrm>
        </p:spPr>
        <p:txBody>
          <a:bodyPr spcFirstLastPara="1" wrap="square" lIns="91425" tIns="91425" rIns="91425" bIns="91425" anchor="t" anchorCtr="0">
            <a:noAutofit/>
          </a:bodyPr>
          <a:lstStyle/>
          <a:p>
            <a:pPr marL="0" lvl="0" indent="0" rtl="0">
              <a:spcBef>
                <a:spcPts val="0"/>
              </a:spcBef>
              <a:spcAft>
                <a:spcPts val="600"/>
              </a:spcAft>
              <a:buNone/>
            </a:pPr>
            <a:r>
              <a:rPr lang="ru-RU" sz="1400" dirty="0">
                <a:latin typeface="Times New Roman" panose="02020603050405020304" pitchFamily="18" charset="0"/>
                <a:cs typeface="Times New Roman" panose="02020603050405020304" pitchFamily="18" charset="0"/>
              </a:rPr>
              <a:t>Подготовила учитель</a:t>
            </a:r>
          </a:p>
          <a:p>
            <a:pPr marL="0" lvl="0" indent="0" rtl="0">
              <a:spcBef>
                <a:spcPts val="0"/>
              </a:spcBef>
              <a:spcAft>
                <a:spcPts val="600"/>
              </a:spcAft>
              <a:buNone/>
            </a:pPr>
            <a:r>
              <a:rPr lang="ru-RU" sz="1400" dirty="0">
                <a:latin typeface="Times New Roman" panose="02020603050405020304" pitchFamily="18" charset="0"/>
                <a:cs typeface="Times New Roman" panose="02020603050405020304" pitchFamily="18" charset="0"/>
              </a:rPr>
              <a:t> физической культуры КГУ «ОШ№4»</a:t>
            </a:r>
          </a:p>
          <a:p>
            <a:pPr marL="0" lvl="0" indent="0" rtl="0">
              <a:spcBef>
                <a:spcPts val="0"/>
              </a:spcBef>
              <a:spcAft>
                <a:spcPts val="600"/>
              </a:spcAft>
              <a:buNone/>
            </a:pPr>
            <a:r>
              <a:rPr lang="ru-RU" sz="1400" dirty="0" err="1">
                <a:latin typeface="Times New Roman" panose="02020603050405020304" pitchFamily="18" charset="0"/>
                <a:cs typeface="Times New Roman" panose="02020603050405020304" pitchFamily="18" charset="0"/>
              </a:rPr>
              <a:t>Кочемасова</a:t>
            </a:r>
            <a:r>
              <a:rPr lang="ru-RU" sz="1400" dirty="0">
                <a:latin typeface="Times New Roman" panose="02020603050405020304" pitchFamily="18" charset="0"/>
                <a:cs typeface="Times New Roman" panose="02020603050405020304" pitchFamily="18" charset="0"/>
              </a:rPr>
              <a:t> Ю.В.</a:t>
            </a:r>
            <a:endParaRPr lang="ru-KZ" sz="1400" dirty="0">
              <a:latin typeface="Times New Roman" panose="02020603050405020304" pitchFamily="18" charset="0"/>
              <a:cs typeface="Times New Roman" panose="02020603050405020304" pitchFamily="18" charset="0"/>
            </a:endParaRPr>
          </a:p>
        </p:txBody>
      </p:sp>
      <p:sp>
        <p:nvSpPr>
          <p:cNvPr id="65" name="Slide Number Placeholder 3">
            <a:extLst>
              <a:ext uri="{FF2B5EF4-FFF2-40B4-BE49-F238E27FC236}">
                <a16:creationId xmlns:a16="http://schemas.microsoft.com/office/drawing/2014/main" id="{E9BA791F-382A-1E12-1B1A-7D5DDA715B34}"/>
              </a:ext>
            </a:extLst>
          </p:cNvPr>
          <p:cNvSpPr>
            <a:spLocks noGrp="1"/>
          </p:cNvSpPr>
          <p:nvPr>
            <p:ph type="sldNum" idx="12"/>
          </p:nvPr>
        </p:nvSpPr>
        <p:spPr>
          <a:xfrm>
            <a:off x="8472458" y="4663217"/>
            <a:ext cx="548700" cy="393600"/>
          </a:xfrm>
        </p:spPr>
        <p:txBody>
          <a:bodyPr>
            <a:normAutofit/>
          </a:bodyPr>
          <a:lstStyle/>
          <a:p>
            <a:pPr marL="0" lvl="0" indent="0" algn="r" rtl="0">
              <a:lnSpc>
                <a:spcPct val="90000"/>
              </a:lnSpc>
              <a:spcBef>
                <a:spcPts val="0"/>
              </a:spcBef>
              <a:spcAft>
                <a:spcPts val="600"/>
              </a:spcAft>
              <a:buNone/>
            </a:pPr>
            <a:fld id="{00000000-1234-1234-1234-123412341234}" type="slidenum">
              <a:rPr lang="en" sz="900"/>
              <a:pPr marL="0" lvl="0" indent="0" algn="r" rtl="0">
                <a:lnSpc>
                  <a:spcPct val="90000"/>
                </a:lnSpc>
                <a:spcBef>
                  <a:spcPts val="0"/>
                </a:spcBef>
                <a:spcAft>
                  <a:spcPts val="600"/>
                </a:spcAft>
                <a:buNone/>
              </a:pPr>
              <a:t>1</a:t>
            </a:fld>
            <a:endParaRPr lang="en" sz="90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20"/>
        <p:cNvGrpSpPr/>
        <p:nvPr/>
      </p:nvGrpSpPr>
      <p:grpSpPr>
        <a:xfrm>
          <a:off x="0" y="0"/>
          <a:ext cx="0" cy="0"/>
          <a:chOff x="0" y="0"/>
          <a:chExt cx="0" cy="0"/>
        </a:xfrm>
      </p:grpSpPr>
      <p:sp>
        <p:nvSpPr>
          <p:cNvPr id="121" name="Google Shape;121;p22"/>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Создание инструментов для оценки и коррекции учебного процесса</a:t>
            </a:r>
            <a:endParaRPr/>
          </a:p>
        </p:txBody>
      </p:sp>
      <p:sp>
        <p:nvSpPr>
          <p:cNvPr id="122" name="Google Shape;122;p22"/>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В условиях инклюзивного образования важно разрабатывать адекватные инструменты для оценки и коррекции учебного процесса, учитывающие особенности детей с ограниченными возможностями здоровья (ОВЗ). Это включает в себя создание критериев оценки, адаптированных методов, а также многоуровневый подход, позволяющий наблюдать за прогрессом учеников. Использование портфолио, анкетирования и регулярного общения с учениками и родителями помогает понимать их потребности. Такие инструменты улучшают качество образования, интегрируя детей с ОВЗ и развивая их физические и социальные навыки.</a:t>
            </a:r>
            <a:endParaRPr dirty="0">
              <a:latin typeface="Times New Roman" panose="02020603050405020304" pitchFamily="18" charset="0"/>
              <a:cs typeface="Times New Roman" panose="02020603050405020304" pitchFamily="18" charset="0"/>
            </a:endParaRPr>
          </a:p>
        </p:txBody>
      </p:sp>
      <p:sp>
        <p:nvSpPr>
          <p:cNvPr id="123" name="Google Shape;123;p2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10</a:t>
            </a:fld>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Google Shape;128;p23"/>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Практические занятия с учетом особенностей детей с ОВЗ</a:t>
            </a:r>
            <a:endParaRPr/>
          </a:p>
        </p:txBody>
      </p:sp>
      <p:sp>
        <p:nvSpPr>
          <p:cNvPr id="129" name="Google Shape;129;p23"/>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Работа учителя физической культуры в инклюзивном образовании требует индивидуального подхода к детям с ограниченными возможностями здоровья (ОВЗ). Важно разрабатывать адаптированные программы, учитывающие специфику нарушений. Учителю следует сосредоточиться на индивидуализации упражнений, создавать программы с учетом личных потребностей. Важно использовать специальные тренажеры и интегрировать игры, способствующие физическому и эмоциональному развитию. Сотрудничество с родителями и медицинскими работниками, а также регулярный мониторинг физического состояния и достижений детей обеспечивают успешную реализацию инклюзивного образования.</a:t>
            </a:r>
            <a:endParaRPr dirty="0">
              <a:latin typeface="Times New Roman" panose="02020603050405020304" pitchFamily="18" charset="0"/>
              <a:cs typeface="Times New Roman" panose="02020603050405020304" pitchFamily="18" charset="0"/>
            </a:endParaRPr>
          </a:p>
        </p:txBody>
      </p:sp>
      <p:sp>
        <p:nvSpPr>
          <p:cNvPr id="130" name="Google Shape;130;p2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11</a:t>
            </a:fld>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34"/>
        <p:cNvGrpSpPr/>
        <p:nvPr/>
      </p:nvGrpSpPr>
      <p:grpSpPr>
        <a:xfrm>
          <a:off x="0" y="0"/>
          <a:ext cx="0" cy="0"/>
          <a:chOff x="0" y="0"/>
          <a:chExt cx="0" cy="0"/>
        </a:xfrm>
      </p:grpSpPr>
      <p:sp>
        <p:nvSpPr>
          <p:cNvPr id="135" name="Google Shape;135;p2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Оценка эффективности внедрения программы</a:t>
            </a:r>
            <a:endParaRPr/>
          </a:p>
        </p:txBody>
      </p:sp>
      <p:sp>
        <p:nvSpPr>
          <p:cNvPr id="136" name="Google Shape;136;p24"/>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Оценка эффективности инклюзивного образования в физической культуре включает анализ количественных и качественных аспектов. Ключевыми показателями являются динамика развития учащихся, сотрудничество педагогов и междисциплинарной команды, а также разнообразные методы оценки. Положительные результаты наблюдаются в улучшении социальных и физических навыков учащихся с особыми потребностями. Эффективное взаимодействие специалистов и применение формальных и неформальных методов оценивания помогают создать благоприятную образовательную среду, способствующую успешной инклюзии.</a:t>
            </a:r>
            <a:endParaRPr dirty="0">
              <a:latin typeface="Times New Roman" panose="02020603050405020304" pitchFamily="18" charset="0"/>
              <a:cs typeface="Times New Roman" panose="02020603050405020304" pitchFamily="18" charset="0"/>
            </a:endParaRPr>
          </a:p>
        </p:txBody>
      </p:sp>
      <p:sp>
        <p:nvSpPr>
          <p:cNvPr id="137" name="Google Shape;137;p2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12</a:t>
            </a:fld>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41"/>
        <p:cNvGrpSpPr/>
        <p:nvPr/>
      </p:nvGrpSpPr>
      <p:grpSpPr>
        <a:xfrm>
          <a:off x="0" y="0"/>
          <a:ext cx="0" cy="0"/>
          <a:chOff x="0" y="0"/>
          <a:chExt cx="0" cy="0"/>
        </a:xfrm>
      </p:grpSpPr>
      <p:sp>
        <p:nvSpPr>
          <p:cNvPr id="142" name="Google Shape;142;p2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Перспективы развития инклюзивного образования в физической культуре</a:t>
            </a:r>
            <a:endParaRPr/>
          </a:p>
        </p:txBody>
      </p:sp>
      <p:sp>
        <p:nvSpPr>
          <p:cNvPr id="143" name="Google Shape;143;p25"/>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Развитие инклюзивного образования в физической культуре способствует социализации детей с ограниченными возможностями здоровья (ОВЗ). Внедрение адаптированных программ физической активности позволяет создавать поддерживающую среду, где развиваются ключевые навыки, включая координацию и силу. Успешность инклюзии зависит от индивидуальных планов занятий и эмоциональной поддержки. Федеральные стандарты требуют активного участия учителей и детей, акцентируя групповые взаимодействия. Важно непрерывное профессиональное развитие педагогов и создание атмосферы доверия для максимальной эффективности инклюзивного процесса.</a:t>
            </a:r>
            <a:endParaRPr dirty="0">
              <a:latin typeface="Times New Roman" panose="02020603050405020304" pitchFamily="18" charset="0"/>
              <a:cs typeface="Times New Roman" panose="02020603050405020304" pitchFamily="18" charset="0"/>
            </a:endParaRPr>
          </a:p>
        </p:txBody>
      </p:sp>
      <p:sp>
        <p:nvSpPr>
          <p:cNvPr id="144" name="Google Shape;144;p2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13</a:t>
            </a:fld>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48"/>
        <p:cNvGrpSpPr/>
        <p:nvPr/>
      </p:nvGrpSpPr>
      <p:grpSpPr>
        <a:xfrm>
          <a:off x="0" y="0"/>
          <a:ext cx="0" cy="0"/>
          <a:chOff x="0" y="0"/>
          <a:chExt cx="0" cy="0"/>
        </a:xfrm>
      </p:grpSpPr>
      <p:sp>
        <p:nvSpPr>
          <p:cNvPr id="149" name="Google Shape;149;p2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Заключение</a:t>
            </a:r>
            <a:endParaRPr/>
          </a:p>
        </p:txBody>
      </p:sp>
      <p:sp>
        <p:nvSpPr>
          <p:cNvPr id="150" name="Google Shape;150;p26"/>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Инклюзивное образование в физической культуре является важным аспектом современного образовательного процесса, обеспечивая равные условия для всех учащихся, включая детей с ограниченными возможностями здоровья. Участвуя в создании инклюзивной среды, учителя физической культуры формируют уверенность и желание заниматься спортом у детей с ОВЗ. Эффективная реализация инклюзивных практик требует от педагогов знаний и адаптации методик, что способствует развитию как физических, так и социальных навыков. Перспективы инклюзии в физической культуре обещают новые методики и улучшение взаимодействия, формируя более толерантное общество.</a:t>
            </a:r>
            <a:endParaRPr dirty="0">
              <a:latin typeface="Times New Roman" panose="02020603050405020304" pitchFamily="18" charset="0"/>
              <a:cs typeface="Times New Roman" panose="02020603050405020304" pitchFamily="18" charset="0"/>
            </a:endParaRPr>
          </a:p>
        </p:txBody>
      </p:sp>
      <p:sp>
        <p:nvSpPr>
          <p:cNvPr id="151" name="Google Shape;151;p2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14</a:t>
            </a:fld>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55"/>
        <p:cNvGrpSpPr/>
        <p:nvPr/>
      </p:nvGrpSpPr>
      <p:grpSpPr>
        <a:xfrm>
          <a:off x="0" y="0"/>
          <a:ext cx="0" cy="0"/>
          <a:chOff x="0" y="0"/>
          <a:chExt cx="0" cy="0"/>
        </a:xfrm>
      </p:grpSpPr>
      <p:sp>
        <p:nvSpPr>
          <p:cNvPr id="156" name="Google Shape;156;p2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Список литературы</a:t>
            </a:r>
            <a:endParaRPr/>
          </a:p>
        </p:txBody>
      </p:sp>
      <p:sp>
        <p:nvSpPr>
          <p:cNvPr id="157" name="Google Shape;157;p27"/>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dirty="0">
                <a:latin typeface="Times New Roman" panose="02020603050405020304" pitchFamily="18" charset="0"/>
                <a:cs typeface="Times New Roman" panose="02020603050405020304" pitchFamily="18" charset="0"/>
              </a:rPr>
              <a:t>1. Развитие инклюзивного образования в области адаптивного физического воспитания детей. Доступно на cyberleninka.ru</a:t>
            </a:r>
            <a:endParaRPr dirty="0">
              <a:latin typeface="Times New Roman" panose="02020603050405020304" pitchFamily="18" charset="0"/>
              <a:cs typeface="Times New Roman" panose="02020603050405020304" pitchFamily="18" charset="0"/>
            </a:endParaRPr>
          </a:p>
          <a:p>
            <a:pPr marL="0" lvl="0" indent="0" algn="l" rtl="0">
              <a:spcBef>
                <a:spcPts val="1200"/>
              </a:spcBef>
              <a:spcAft>
                <a:spcPts val="0"/>
              </a:spcAft>
              <a:buNone/>
            </a:pPr>
            <a:r>
              <a:rPr lang="en" dirty="0">
                <a:latin typeface="Times New Roman" panose="02020603050405020304" pitchFamily="18" charset="0"/>
                <a:cs typeface="Times New Roman" panose="02020603050405020304" pitchFamily="18" charset="0"/>
              </a:rPr>
              <a:t>2. Инклюзивное образование и физическая культура. Доступно на nsportal.ru</a:t>
            </a:r>
            <a:endParaRPr dirty="0">
              <a:latin typeface="Times New Roman" panose="02020603050405020304" pitchFamily="18" charset="0"/>
              <a:cs typeface="Times New Roman" panose="02020603050405020304" pitchFamily="18" charset="0"/>
            </a:endParaRPr>
          </a:p>
          <a:p>
            <a:pPr marL="0" lvl="0" indent="0" algn="l" rtl="0">
              <a:spcBef>
                <a:spcPts val="1200"/>
              </a:spcBef>
              <a:spcAft>
                <a:spcPts val="0"/>
              </a:spcAft>
              <a:buNone/>
            </a:pPr>
            <a:r>
              <a:rPr lang="en" dirty="0">
                <a:latin typeface="Times New Roman" panose="02020603050405020304" pitchFamily="18" charset="0"/>
                <a:cs typeface="Times New Roman" panose="02020603050405020304" pitchFamily="18" charset="0"/>
              </a:rPr>
              <a:t>3. Инклюзивное образование на уроках физической культуры. Доступно на infourok.ru</a:t>
            </a:r>
            <a:endParaRPr dirty="0">
              <a:latin typeface="Times New Roman" panose="02020603050405020304" pitchFamily="18" charset="0"/>
              <a:cs typeface="Times New Roman" panose="02020603050405020304" pitchFamily="18" charset="0"/>
            </a:endParaRPr>
          </a:p>
          <a:p>
            <a:pPr marL="0" lvl="0" indent="0" algn="l" rtl="0">
              <a:spcBef>
                <a:spcPts val="1200"/>
              </a:spcBef>
              <a:spcAft>
                <a:spcPts val="0"/>
              </a:spcAft>
              <a:buNone/>
            </a:pPr>
            <a:r>
              <a:rPr lang="en" dirty="0">
                <a:latin typeface="Times New Roman" panose="02020603050405020304" pitchFamily="18" charset="0"/>
                <a:cs typeface="Times New Roman" panose="02020603050405020304" pitchFamily="18" charset="0"/>
              </a:rPr>
              <a:t>4. Инклюзивное образование детей средствами физического воспитания. Доступно на kopilkaurokov.ru</a:t>
            </a:r>
            <a:endParaRPr dirty="0">
              <a:latin typeface="Times New Roman" panose="02020603050405020304" pitchFamily="18" charset="0"/>
              <a:cs typeface="Times New Roman" panose="02020603050405020304" pitchFamily="18" charset="0"/>
            </a:endParaRPr>
          </a:p>
          <a:p>
            <a:pPr marL="0" lvl="0" indent="0" algn="l" rtl="0">
              <a:spcBef>
                <a:spcPts val="1200"/>
              </a:spcBef>
              <a:spcAft>
                <a:spcPts val="1200"/>
              </a:spcAft>
              <a:buNone/>
            </a:pPr>
            <a:r>
              <a:rPr lang="en" dirty="0">
                <a:latin typeface="Times New Roman" panose="02020603050405020304" pitchFamily="18" charset="0"/>
                <a:cs typeface="Times New Roman" panose="02020603050405020304" pitchFamily="18" charset="0"/>
              </a:rPr>
              <a:t>5. Инклюзивная физическая культура и спорт в системе высшего образования. Доступно на moluch.ru.</a:t>
            </a:r>
            <a:endParaRPr dirty="0">
              <a:latin typeface="Times New Roman" panose="02020603050405020304" pitchFamily="18" charset="0"/>
              <a:cs typeface="Times New Roman" panose="02020603050405020304" pitchFamily="18" charset="0"/>
            </a:endParaRPr>
          </a:p>
        </p:txBody>
      </p:sp>
      <p:sp>
        <p:nvSpPr>
          <p:cNvPr id="158" name="Google Shape;158;p2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15</a:t>
            </a:fld>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4"/>
        <p:cNvGrpSpPr/>
        <p:nvPr/>
      </p:nvGrpSpPr>
      <p:grpSpPr>
        <a:xfrm>
          <a:off x="0" y="0"/>
          <a:ext cx="0" cy="0"/>
          <a:chOff x="0" y="0"/>
          <a:chExt cx="0" cy="0"/>
        </a:xfrm>
      </p:grpSpPr>
      <p:sp>
        <p:nvSpPr>
          <p:cNvPr id="65" name="Google Shape;65;p1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Цель</a:t>
            </a:r>
            <a:endParaRPr/>
          </a:p>
        </p:txBody>
      </p:sp>
      <p:sp>
        <p:nvSpPr>
          <p:cNvPr id="66" name="Google Shape;66;p14"/>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Создание авторской программы для учителей физической культуры, ориентированной на реализацию инклюзивного образования.</a:t>
            </a:r>
            <a:endParaRPr dirty="0">
              <a:latin typeface="Times New Roman" panose="02020603050405020304" pitchFamily="18" charset="0"/>
              <a:cs typeface="Times New Roman" panose="02020603050405020304" pitchFamily="18" charset="0"/>
            </a:endParaRPr>
          </a:p>
        </p:txBody>
      </p:sp>
      <p:sp>
        <p:nvSpPr>
          <p:cNvPr id="67" name="Google Shape;67;p1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2</a:t>
            </a:fld>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71"/>
        <p:cNvGrpSpPr/>
        <p:nvPr/>
      </p:nvGrpSpPr>
      <p:grpSpPr>
        <a:xfrm>
          <a:off x="0" y="0"/>
          <a:ext cx="0" cy="0"/>
          <a:chOff x="0" y="0"/>
          <a:chExt cx="0" cy="0"/>
        </a:xfrm>
      </p:grpSpPr>
      <p:sp>
        <p:nvSpPr>
          <p:cNvPr id="72" name="Google Shape;72;p1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dirty="0"/>
              <a:t>Задачи</a:t>
            </a:r>
            <a:endParaRPr dirty="0"/>
          </a:p>
        </p:txBody>
      </p:sp>
      <p:sp>
        <p:nvSpPr>
          <p:cNvPr id="73" name="Google Shape;73;p15"/>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342900" lvl="0" indent="-342900" algn="l" rtl="0">
              <a:spcBef>
                <a:spcPts val="0"/>
              </a:spcBef>
              <a:spcAft>
                <a:spcPts val="1200"/>
              </a:spcAft>
              <a:buAutoNum type="arabicPeriod"/>
            </a:pPr>
            <a:r>
              <a:rPr lang="en" dirty="0">
                <a:latin typeface="Times New Roman" panose="02020603050405020304" pitchFamily="18" charset="0"/>
                <a:cs typeface="Times New Roman" panose="02020603050405020304" pitchFamily="18" charset="0"/>
              </a:rPr>
              <a:t>Изучение подходов инклюзивного образования в физической культуре.</a:t>
            </a:r>
            <a:endParaRPr lang="ru-RU" dirty="0">
              <a:latin typeface="Times New Roman" panose="02020603050405020304" pitchFamily="18" charset="0"/>
              <a:cs typeface="Times New Roman" panose="02020603050405020304" pitchFamily="18" charset="0"/>
            </a:endParaRPr>
          </a:p>
          <a:p>
            <a:pPr marL="342900" lvl="0" indent="-342900" algn="l" rtl="0">
              <a:spcBef>
                <a:spcPts val="0"/>
              </a:spcBef>
              <a:spcAft>
                <a:spcPts val="1200"/>
              </a:spcAft>
              <a:buAutoNum type="arabicPeriod"/>
            </a:pPr>
            <a:r>
              <a:rPr lang="en" dirty="0">
                <a:latin typeface="Times New Roman" panose="02020603050405020304" pitchFamily="18" charset="0"/>
                <a:cs typeface="Times New Roman" panose="02020603050405020304" pitchFamily="18" charset="0"/>
              </a:rPr>
              <a:t> Разработка методических рекомендаций по индивидуализации занятий. </a:t>
            </a:r>
            <a:endParaRPr lang="ru-RU" dirty="0">
              <a:latin typeface="Times New Roman" panose="02020603050405020304" pitchFamily="18" charset="0"/>
              <a:cs typeface="Times New Roman" panose="02020603050405020304" pitchFamily="18" charset="0"/>
            </a:endParaRPr>
          </a:p>
          <a:p>
            <a:pPr marL="342900" lvl="0" indent="-342900" algn="l" rtl="0">
              <a:spcBef>
                <a:spcPts val="0"/>
              </a:spcBef>
              <a:spcAft>
                <a:spcPts val="1200"/>
              </a:spcAft>
              <a:buAutoNum type="arabicPeriod"/>
            </a:pPr>
            <a:r>
              <a:rPr lang="en" dirty="0">
                <a:latin typeface="Times New Roman" panose="02020603050405020304" pitchFamily="18" charset="0"/>
                <a:cs typeface="Times New Roman" panose="02020603050405020304" pitchFamily="18" charset="0"/>
              </a:rPr>
              <a:t>Создание инструментов для оценки и коррекции учебного процесса. </a:t>
            </a:r>
            <a:endParaRPr lang="ru-RU" dirty="0">
              <a:latin typeface="Times New Roman" panose="02020603050405020304" pitchFamily="18" charset="0"/>
              <a:cs typeface="Times New Roman" panose="02020603050405020304" pitchFamily="18" charset="0"/>
            </a:endParaRPr>
          </a:p>
          <a:p>
            <a:pPr marL="342900" lvl="0" indent="-342900" algn="l" rtl="0">
              <a:spcBef>
                <a:spcPts val="0"/>
              </a:spcBef>
              <a:spcAft>
                <a:spcPts val="1200"/>
              </a:spcAft>
              <a:buAutoNum type="arabicPeriod"/>
            </a:pPr>
            <a:r>
              <a:rPr lang="en" dirty="0">
                <a:latin typeface="Times New Roman" panose="02020603050405020304" pitchFamily="18" charset="0"/>
                <a:cs typeface="Times New Roman" panose="02020603050405020304" pitchFamily="18" charset="0"/>
              </a:rPr>
              <a:t>Проведение практических занятий с учетом особенностей детей с ОВЗ. </a:t>
            </a:r>
            <a:endParaRPr lang="ru-RU" dirty="0">
              <a:latin typeface="Times New Roman" panose="02020603050405020304" pitchFamily="18" charset="0"/>
              <a:cs typeface="Times New Roman" panose="02020603050405020304" pitchFamily="18" charset="0"/>
            </a:endParaRPr>
          </a:p>
          <a:p>
            <a:pPr marL="342900" lvl="0" indent="-342900" algn="l" rtl="0">
              <a:spcBef>
                <a:spcPts val="0"/>
              </a:spcBef>
              <a:spcAft>
                <a:spcPts val="1200"/>
              </a:spcAft>
              <a:buAutoNum type="arabicPeriod"/>
            </a:pPr>
            <a:r>
              <a:rPr lang="en" dirty="0">
                <a:latin typeface="Times New Roman" panose="02020603050405020304" pitchFamily="18" charset="0"/>
                <a:cs typeface="Times New Roman" panose="02020603050405020304" pitchFamily="18" charset="0"/>
              </a:rPr>
              <a:t> Оценка эффективности внедрения программы.</a:t>
            </a:r>
            <a:endParaRPr dirty="0">
              <a:latin typeface="Times New Roman" panose="02020603050405020304" pitchFamily="18" charset="0"/>
              <a:cs typeface="Times New Roman" panose="02020603050405020304" pitchFamily="18" charset="0"/>
            </a:endParaRPr>
          </a:p>
        </p:txBody>
      </p:sp>
      <p:sp>
        <p:nvSpPr>
          <p:cNvPr id="74" name="Google Shape;74;p1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3</a:t>
            </a:fld>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8"/>
        <p:cNvGrpSpPr/>
        <p:nvPr/>
      </p:nvGrpSpPr>
      <p:grpSpPr>
        <a:xfrm>
          <a:off x="0" y="0"/>
          <a:ext cx="0" cy="0"/>
          <a:chOff x="0" y="0"/>
          <a:chExt cx="0" cy="0"/>
        </a:xfrm>
      </p:grpSpPr>
      <p:sp>
        <p:nvSpPr>
          <p:cNvPr id="79" name="Google Shape;79;p1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Проблема</a:t>
            </a:r>
            <a:endParaRPr/>
          </a:p>
        </p:txBody>
      </p:sp>
      <p:sp>
        <p:nvSpPr>
          <p:cNvPr id="80" name="Google Shape;80;p16"/>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Необходимость адаптации образовательного процесса для детей с различными физическими и интеллектуальными возможностями в спортивных уроках.</a:t>
            </a:r>
            <a:endParaRPr dirty="0">
              <a:latin typeface="Times New Roman" panose="02020603050405020304" pitchFamily="18" charset="0"/>
              <a:cs typeface="Times New Roman" panose="02020603050405020304" pitchFamily="18" charset="0"/>
            </a:endParaRPr>
          </a:p>
        </p:txBody>
      </p:sp>
      <p:sp>
        <p:nvSpPr>
          <p:cNvPr id="81" name="Google Shape;81;p1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4</a:t>
            </a:fld>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5"/>
        <p:cNvGrpSpPr/>
        <p:nvPr/>
      </p:nvGrpSpPr>
      <p:grpSpPr>
        <a:xfrm>
          <a:off x="0" y="0"/>
          <a:ext cx="0" cy="0"/>
          <a:chOff x="0" y="0"/>
          <a:chExt cx="0" cy="0"/>
        </a:xfrm>
      </p:grpSpPr>
      <p:sp>
        <p:nvSpPr>
          <p:cNvPr id="86" name="Google Shape;86;p1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dirty="0"/>
              <a:t>Введение</a:t>
            </a:r>
            <a:endParaRPr dirty="0"/>
          </a:p>
        </p:txBody>
      </p:sp>
      <p:sp>
        <p:nvSpPr>
          <p:cNvPr id="87" name="Google Shape;87;p17"/>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b="1" dirty="0">
                <a:latin typeface="Times New Roman" panose="02020603050405020304" pitchFamily="18" charset="0"/>
                <a:cs typeface="Times New Roman" panose="02020603050405020304" pitchFamily="18" charset="0"/>
              </a:rPr>
              <a:t>Инклюзивное образование стало необходимостью в современном обществе, обеспечивая равные права для всех учащихся, включая детей с ограниченными возможностями здоровья (ОВЗ). </a:t>
            </a:r>
            <a:endParaRPr lang="ru-RU" b="1" dirty="0">
              <a:latin typeface="Times New Roman" panose="02020603050405020304" pitchFamily="18" charset="0"/>
              <a:cs typeface="Times New Roman" panose="02020603050405020304" pitchFamily="18" charset="0"/>
            </a:endParaRPr>
          </a:p>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Физическая культура как важная часть общего образования требует особого внимания к инклюзии, так как спорт способствует здоровью, социальной адаптации и личностному развитию. Работа учителя физической культуры включает не только передачу знаний, но и создание инклюзивной среды, адаптированной к потребностям каждого ученика. Актуальность вопроса инклюзии в физкультуре подтверждается необходимостью адаптации образовательных процессов для детей с различными возможностями.</a:t>
            </a:r>
            <a:endParaRPr dirty="0">
              <a:latin typeface="Times New Roman" panose="02020603050405020304" pitchFamily="18" charset="0"/>
              <a:cs typeface="Times New Roman" panose="02020603050405020304" pitchFamily="18" charset="0"/>
            </a:endParaRPr>
          </a:p>
        </p:txBody>
      </p:sp>
      <p:sp>
        <p:nvSpPr>
          <p:cNvPr id="88" name="Google Shape;88;p1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5</a:t>
            </a:fld>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92"/>
        <p:cNvGrpSpPr/>
        <p:nvPr/>
      </p:nvGrpSpPr>
      <p:grpSpPr>
        <a:xfrm>
          <a:off x="0" y="0"/>
          <a:ext cx="0" cy="0"/>
          <a:chOff x="0" y="0"/>
          <a:chExt cx="0" cy="0"/>
        </a:xfrm>
      </p:grpSpPr>
      <p:sp>
        <p:nvSpPr>
          <p:cNvPr id="93" name="Google Shape;93;p18"/>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Актуальность инклюзивного образования в физической культуре</a:t>
            </a:r>
            <a:endParaRPr/>
          </a:p>
        </p:txBody>
      </p:sp>
      <p:sp>
        <p:nvSpPr>
          <p:cNvPr id="94" name="Google Shape;94;p18"/>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Инклюзивное образование в физической культуре — ключевой аспект современной образовательной системы, обеспечивающий равные условия для всех детей, включая тех с ограниченными возможностями здоровья. Это подход помогает интегрировать детей в общество, развивая их социальные навыки. Адаптация образовательных программ и индивидуальный подход к каждому ученику предотвращают изоляцию, формируя положительное отношение к физической активности. Высокая степень профессионализма учителя позволяет реально реализовать инклюзию через разнообразные методы и игровые методики, что способствует формированию дружеской атмосферы и взаимопонимания в классе.</a:t>
            </a:r>
            <a:endParaRPr dirty="0">
              <a:latin typeface="Times New Roman" panose="02020603050405020304" pitchFamily="18" charset="0"/>
              <a:cs typeface="Times New Roman" panose="02020603050405020304" pitchFamily="18" charset="0"/>
            </a:endParaRPr>
          </a:p>
        </p:txBody>
      </p:sp>
      <p:sp>
        <p:nvSpPr>
          <p:cNvPr id="95" name="Google Shape;95;p1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6</a:t>
            </a:fld>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9"/>
        <p:cNvGrpSpPr/>
        <p:nvPr/>
      </p:nvGrpSpPr>
      <p:grpSpPr>
        <a:xfrm>
          <a:off x="0" y="0"/>
          <a:ext cx="0" cy="0"/>
          <a:chOff x="0" y="0"/>
          <a:chExt cx="0" cy="0"/>
        </a:xfrm>
      </p:grpSpPr>
      <p:sp>
        <p:nvSpPr>
          <p:cNvPr id="100" name="Google Shape;100;p19"/>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Подходы к инклюзивному образованию в физической культуре</a:t>
            </a:r>
            <a:endParaRPr/>
          </a:p>
        </p:txBody>
      </p:sp>
      <p:sp>
        <p:nvSpPr>
          <p:cNvPr id="101" name="Google Shape;101;p19"/>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Инклюзивное образование в физической культуре открывает возможности для участия детей с ОВЗ в физическом воспитании. Основывается на принципах равенства и доступности, используя адаптивные методы обучения. Учитель должен обладать навыками общения и готов быть гибким. Важно создавать поддерживающую среду, организуя групповые занятия для развития социальных навыков. Физическая активность включает адаптированные виды спорта, учитывая эмоциональное состояние детей. Необходим мониторинг и оценка программ для удовлетворения потребностей всех учеников.</a:t>
            </a:r>
            <a:endParaRPr dirty="0">
              <a:latin typeface="Times New Roman" panose="02020603050405020304" pitchFamily="18" charset="0"/>
              <a:cs typeface="Times New Roman" panose="02020603050405020304" pitchFamily="18" charset="0"/>
            </a:endParaRPr>
          </a:p>
        </p:txBody>
      </p:sp>
      <p:sp>
        <p:nvSpPr>
          <p:cNvPr id="102" name="Google Shape;102;p1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7</a:t>
            </a:fld>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Google Shape;107;p20"/>
          <p:cNvSpPr txBox="1">
            <a:spLocks noGrp="1"/>
          </p:cNvSpPr>
          <p:nvPr>
            <p:ph type="body" idx="1"/>
          </p:nvPr>
        </p:nvSpPr>
        <p:spPr>
          <a:xfrm>
            <a:off x="311700" y="4236825"/>
            <a:ext cx="5998800" cy="598800"/>
          </a:xfrm>
          <a:prstGeom prst="rect">
            <a:avLst/>
          </a:prstGeom>
        </p:spPr>
        <p:txBody>
          <a:bodyPr spcFirstLastPara="1" wrap="square" lIns="91425" tIns="91425" rIns="91425" bIns="91425" anchor="ctr" anchorCtr="0">
            <a:noAutofit/>
          </a:bodyPr>
          <a:lstStyle/>
          <a:p>
            <a:pPr marL="0" lvl="0" indent="0" algn="l" rtl="0">
              <a:spcBef>
                <a:spcPts val="0"/>
              </a:spcBef>
              <a:spcAft>
                <a:spcPts val="0"/>
              </a:spcAft>
              <a:buNone/>
            </a:pPr>
            <a:r>
              <a:rPr lang="en"/>
              <a:t>Компоненты инклюзивного физического воспитания</a:t>
            </a:r>
            <a:endParaRPr/>
          </a:p>
        </p:txBody>
      </p:sp>
      <p:sp>
        <p:nvSpPr>
          <p:cNvPr id="108" name="Google Shape;108;p2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8</a:t>
            </a:fld>
            <a:endParaRPr/>
          </a:p>
        </p:txBody>
      </p:sp>
      <p:pic>
        <p:nvPicPr>
          <p:cNvPr id="109" name="Google Shape;109;p20"/>
          <p:cNvPicPr preferRelativeResize="0"/>
          <p:nvPr/>
        </p:nvPicPr>
        <p:blipFill>
          <a:blip r:embed="rId3">
            <a:alphaModFix/>
          </a:blip>
          <a:stretch>
            <a:fillRect/>
          </a:stretch>
        </p:blipFill>
        <p:spPr>
          <a:xfrm>
            <a:off x="1905000" y="127000"/>
            <a:ext cx="5080001" cy="3810001"/>
          </a:xfrm>
          <a:prstGeom prst="rect">
            <a:avLst/>
          </a:prstGeom>
          <a:noFill/>
          <a:ln>
            <a:noFill/>
          </a:ln>
        </p:spPr>
      </p:pic>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13"/>
        <p:cNvGrpSpPr/>
        <p:nvPr/>
      </p:nvGrpSpPr>
      <p:grpSpPr>
        <a:xfrm>
          <a:off x="0" y="0"/>
          <a:ext cx="0" cy="0"/>
          <a:chOff x="0" y="0"/>
          <a:chExt cx="0" cy="0"/>
        </a:xfrm>
      </p:grpSpPr>
      <p:sp>
        <p:nvSpPr>
          <p:cNvPr id="114" name="Google Shape;114;p21"/>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Методические рекомендации по индивидуализации занятий</a:t>
            </a:r>
            <a:endParaRPr/>
          </a:p>
        </p:txBody>
      </p:sp>
      <p:sp>
        <p:nvSpPr>
          <p:cNvPr id="115" name="Google Shape;115;p21"/>
          <p:cNvSpPr txBox="1">
            <a:spLocks noGrp="1"/>
          </p:cNvSpPr>
          <p:nvPr>
            <p:ph type="body" idx="1"/>
          </p:nvPr>
        </p:nvSpPr>
        <p:spPr>
          <a:xfrm>
            <a:off x="311700" y="1511975"/>
            <a:ext cx="8520600" cy="3203700"/>
          </a:xfrm>
          <a:prstGeom prst="rect">
            <a:avLst/>
          </a:prstGeom>
        </p:spPr>
        <p:txBody>
          <a:bodyPr spcFirstLastPara="1" wrap="square" lIns="91425" tIns="91425" rIns="91425" bIns="91425" anchor="t" anchorCtr="0">
            <a:noAutofit/>
          </a:bodyPr>
          <a:lstStyle/>
          <a:p>
            <a:pPr marL="0" lvl="0" indent="0" algn="l" rtl="0">
              <a:spcBef>
                <a:spcPts val="0"/>
              </a:spcBef>
              <a:spcAft>
                <a:spcPts val="1200"/>
              </a:spcAft>
              <a:buNone/>
            </a:pPr>
            <a:r>
              <a:rPr lang="en" dirty="0">
                <a:latin typeface="Times New Roman" panose="02020603050405020304" pitchFamily="18" charset="0"/>
                <a:cs typeface="Times New Roman" panose="02020603050405020304" pitchFamily="18" charset="0"/>
              </a:rPr>
              <a:t>Индивидуализация занятий для детей с ограниченными возможностями здоровья (ОВЗ) в физической культуре требует внимательного подхода. Необходимо разрабатывать адаптированные программы физической активности, учитывающие индивидуальные особенности каждого ребенка. Ключевым моментом является создание поддерживающей атмосферы на уроках, что способствует эмоциональному благополучию детей. Учителя должны применять различные формы и методы обучения, включая дифференцированные задания и современные технологии. Важна обратная связь с родителями и совместная работа всех участников образовательного процесса.</a:t>
            </a:r>
            <a:endParaRPr dirty="0">
              <a:latin typeface="Times New Roman" panose="02020603050405020304" pitchFamily="18" charset="0"/>
              <a:cs typeface="Times New Roman" panose="02020603050405020304" pitchFamily="18" charset="0"/>
            </a:endParaRPr>
          </a:p>
        </p:txBody>
      </p:sp>
      <p:sp>
        <p:nvSpPr>
          <p:cNvPr id="116" name="Google Shape;116;p2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en"/>
              <a:t>9</a:t>
            </a:fld>
            <a:endParaRPr/>
          </a:p>
        </p:txBody>
      </p:sp>
    </p:spTree>
  </p:cSld>
  <p:clrMapOvr>
    <a:masterClrMapping/>
  </p:clrMapOvr>
</p:sld>
</file>

<file path=ppt/theme/theme1.xml><?xml version="1.0" encoding="utf-8"?>
<a:theme xmlns:a="http://schemas.openxmlformats.org/drawingml/2006/main" name="Spearmint">
  <a:themeElements>
    <a:clrScheme name="Spearmint">
      <a:dk1>
        <a:srgbClr val="202729"/>
      </a:dk1>
      <a:lt1>
        <a:srgbClr val="FFFFFF"/>
      </a:lt1>
      <a:dk2>
        <a:srgbClr val="4BA173"/>
      </a:dk2>
      <a:lt2>
        <a:srgbClr val="63D297"/>
      </a:lt2>
      <a:accent1>
        <a:srgbClr val="353744"/>
      </a:accent1>
      <a:accent2>
        <a:srgbClr val="424242"/>
      </a:accent2>
      <a:accent3>
        <a:srgbClr val="616161"/>
      </a:accent3>
      <a:accent4>
        <a:srgbClr val="999999"/>
      </a:accent4>
      <a:accent5>
        <a:srgbClr val="FF5252"/>
      </a:accent5>
      <a:accent6>
        <a:srgbClr val="FFF176"/>
      </a:accent6>
      <a:hlink>
        <a:srgbClr val="FF5252"/>
      </a:hlink>
      <a:folHlink>
        <a:srgbClr val="FF525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TotalTime>
  <Words>949</Words>
  <Application>Microsoft Office PowerPoint</Application>
  <PresentationFormat>Экран (16:9)</PresentationFormat>
  <Paragraphs>55</Paragraphs>
  <Slides>15</Slides>
  <Notes>15</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15</vt:i4>
      </vt:variant>
    </vt:vector>
  </HeadingPairs>
  <TitlesOfParts>
    <vt:vector size="19" baseType="lpstr">
      <vt:lpstr>Arial</vt:lpstr>
      <vt:lpstr>Proxima Nova</vt:lpstr>
      <vt:lpstr>Times New Roman</vt:lpstr>
      <vt:lpstr>Spearmint</vt:lpstr>
      <vt:lpstr>Особенности работы учителя физической культуры при реализации инклюзивного образования</vt:lpstr>
      <vt:lpstr>Цель</vt:lpstr>
      <vt:lpstr>Задачи</vt:lpstr>
      <vt:lpstr>Проблема</vt:lpstr>
      <vt:lpstr>Введение</vt:lpstr>
      <vt:lpstr>Актуальность инклюзивного образования в физической культуре</vt:lpstr>
      <vt:lpstr>Подходы к инклюзивному образованию в физической культуре</vt:lpstr>
      <vt:lpstr>Презентация PowerPoint</vt:lpstr>
      <vt:lpstr>Методические рекомендации по индивидуализации занятий</vt:lpstr>
      <vt:lpstr>Создание инструментов для оценки и коррекции учебного процесса</vt:lpstr>
      <vt:lpstr>Практические занятия с учетом особенностей детей с ОВЗ</vt:lpstr>
      <vt:lpstr>Оценка эффективности внедрения программы</vt:lpstr>
      <vt:lpstr>Перспективы развития инклюзивного образования в физической культуре</vt:lpstr>
      <vt:lpstr>Заключение</vt:lpstr>
      <vt:lpstr>Список литературы</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Вячеслав Кочемасов</dc:creator>
  <cp:lastModifiedBy>Вячеслав Кочемасов</cp:lastModifiedBy>
  <cp:revision>1</cp:revision>
  <dcterms:modified xsi:type="dcterms:W3CDTF">2024-12-04T19:13:42Z</dcterms:modified>
</cp:coreProperties>
</file>